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57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2E4D029-0E16-4E8C-ABFB-727EBABE2D3C}" type="datetimeFigureOut">
              <a:rPr lang="es-MX" smtClean="0"/>
              <a:t>08/09/2015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F35D69A-84F0-4E2C-9E5B-88A5CA75336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Evaluación y Seguimiento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MX" sz="2000" dirty="0" smtClean="0"/>
              <a:t>Gutiérrez Gracia Claudia Isabel</a:t>
            </a:r>
          </a:p>
          <a:p>
            <a:pPr>
              <a:buNone/>
            </a:pPr>
            <a:r>
              <a:rPr lang="es-MX" sz="2000" dirty="0" smtClean="0"/>
              <a:t>Hermosillo Uribe Daniela </a:t>
            </a:r>
          </a:p>
          <a:p>
            <a:pPr>
              <a:buNone/>
            </a:pPr>
            <a:r>
              <a:rPr lang="es-MX" sz="2000" dirty="0" smtClean="0"/>
              <a:t>Esteves Tolentino Salma</a:t>
            </a:r>
          </a:p>
          <a:p>
            <a:pPr>
              <a:buNone/>
            </a:pPr>
            <a:r>
              <a:rPr lang="es-MX" sz="2000" dirty="0" smtClean="0"/>
              <a:t>Victoria Espinoza María Guadalupe </a:t>
            </a:r>
          </a:p>
          <a:p>
            <a:pPr>
              <a:buNone/>
            </a:pPr>
            <a:endParaRPr lang="es-MX" sz="2000" dirty="0"/>
          </a:p>
          <a:p>
            <a:pPr>
              <a:buNone/>
            </a:pPr>
            <a:endParaRPr lang="es-MX" sz="2000" dirty="0"/>
          </a:p>
        </p:txBody>
      </p:sp>
      <p:pic>
        <p:nvPicPr>
          <p:cNvPr id="4" name="3 Imagen" descr="452d7-imagen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000240"/>
            <a:ext cx="3648466" cy="37984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000" b="1" dirty="0" smtClean="0"/>
              <a:t>Un programa de inducción y orientación sistemática debe tener una</a:t>
            </a:r>
          </a:p>
          <a:p>
            <a:pPr algn="just">
              <a:buNone/>
            </a:pPr>
            <a:r>
              <a:rPr lang="es-MX" sz="2000" b="1" dirty="0" smtClean="0"/>
              <a:t>evaluación y/o fase de reorientación en algún momento después de la</a:t>
            </a:r>
          </a:p>
          <a:p>
            <a:pPr algn="just">
              <a:buNone/>
            </a:pPr>
            <a:r>
              <a:rPr lang="es-MX" sz="2000" b="1" dirty="0" smtClean="0"/>
              <a:t>orientación inicial.</a:t>
            </a:r>
          </a:p>
          <a:p>
            <a:pPr algn="just">
              <a:buNone/>
            </a:pPr>
            <a:endParaRPr lang="es-MX" sz="2000" b="1" dirty="0" smtClean="0"/>
          </a:p>
          <a:p>
            <a:pPr algn="just">
              <a:buNone/>
            </a:pPr>
            <a:r>
              <a:rPr lang="es-MX" sz="2000" b="1" dirty="0" smtClean="0"/>
              <a:t> </a:t>
            </a:r>
            <a:endParaRPr lang="es-MX" sz="2000" b="1" dirty="0"/>
          </a:p>
        </p:txBody>
      </p:sp>
      <p:pic>
        <p:nvPicPr>
          <p:cNvPr id="4" name="3 Imagen" descr="PRUEBAS-DE-EVALUACION-INICIAL-DE-DIAGNOSTICO-DE-COMPETENCIAS-400x28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9117"/>
            <a:ext cx="4214810" cy="2981978"/>
          </a:xfrm>
          <a:prstGeom prst="rect">
            <a:avLst/>
          </a:prstGeom>
        </p:spPr>
      </p:pic>
      <p:pic>
        <p:nvPicPr>
          <p:cNvPr id="5" name="4 Imagen" descr="837b3c41123e2f96d2a17f52fc2c1c9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2578" y="1857364"/>
            <a:ext cx="3038512" cy="30385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Formas de Evaluación </a:t>
            </a:r>
            <a:endParaRPr lang="es-MX" dirty="0"/>
          </a:p>
        </p:txBody>
      </p:sp>
      <p:pic>
        <p:nvPicPr>
          <p:cNvPr id="6" name="5 Marcador de contenido" descr="tecnicas-e-instrumentos-de-evaluacion-6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571612"/>
            <a:ext cx="7429552" cy="499291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/>
              <a:t>Un representante de Recursos </a:t>
            </a:r>
            <a:r>
              <a:rPr lang="es-MX" sz="2000" dirty="0" smtClean="0"/>
              <a:t>H</a:t>
            </a:r>
            <a:r>
              <a:rPr lang="es-MX" sz="2000" dirty="0" smtClean="0"/>
              <a:t>umanos o el gerente pueden evaluar la eficacia de la orientación mediante la realización de entrevistas de seguimiento con los nuevos empleados.</a:t>
            </a:r>
          </a:p>
          <a:p>
            <a:pPr algn="just">
              <a:buNone/>
            </a:pPr>
            <a:endParaRPr lang="es-MX" sz="2000" dirty="0" smtClean="0"/>
          </a:p>
          <a:p>
            <a:pPr algn="just">
              <a:buNone/>
            </a:pPr>
            <a:r>
              <a:rPr lang="es-MX" sz="2000" dirty="0" smtClean="0"/>
              <a:t>  </a:t>
            </a:r>
            <a:endParaRPr lang="es-MX" sz="2000" dirty="0"/>
          </a:p>
        </p:txBody>
      </p:sp>
      <p:pic>
        <p:nvPicPr>
          <p:cNvPr id="5" name="4 Imagen" descr="Entrevista-labor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1571612"/>
            <a:ext cx="6357982" cy="42386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s-MX" sz="2400" b="1" dirty="0" smtClean="0"/>
              <a:t>También pueden utilizarse cuestionarios para evaluar a los empleados</a:t>
            </a:r>
            <a:r>
              <a:rPr lang="es-MX" b="1" dirty="0" smtClean="0"/>
              <a:t>. </a:t>
            </a:r>
            <a:endParaRPr lang="es-MX" b="1" dirty="0" smtClean="0"/>
          </a:p>
          <a:p>
            <a:pPr>
              <a:buNone/>
            </a:pPr>
            <a:endParaRPr lang="es-MX" dirty="0"/>
          </a:p>
        </p:txBody>
      </p:sp>
      <p:pic>
        <p:nvPicPr>
          <p:cNvPr id="4" name="3 Imagen" descr="shutterstock_148775399-300x2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87965">
            <a:off x="280593" y="1845066"/>
            <a:ext cx="3730893" cy="2487263"/>
          </a:xfrm>
          <a:prstGeom prst="rect">
            <a:avLst/>
          </a:prstGeom>
        </p:spPr>
      </p:pic>
      <p:pic>
        <p:nvPicPr>
          <p:cNvPr id="5" name="4 Imagen" descr="31765-424x282-Job_training_slidesho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40826">
            <a:off x="5093352" y="1964349"/>
            <a:ext cx="3781164" cy="251483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800" b="1" dirty="0" smtClean="0"/>
              <a:t>Ejemplos de inducción de los nuevos empleados en una empresa. </a:t>
            </a:r>
            <a:endParaRPr lang="es-MX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sz="2000" b="1" dirty="0" smtClean="0"/>
              <a:t>El primer día se le da la bienvenida y se hace entrega de un manual de inducción, se da una platica de la historia, valores, políticas etc. de la empresa.</a:t>
            </a:r>
          </a:p>
          <a:p>
            <a:pPr algn="just">
              <a:buNone/>
            </a:pPr>
            <a:endParaRPr lang="es-MX" sz="2000" b="1" dirty="0"/>
          </a:p>
        </p:txBody>
      </p:sp>
      <p:pic>
        <p:nvPicPr>
          <p:cNvPr id="4" name="3 Imagen" descr="tepjf13_Cimg_14406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928934"/>
            <a:ext cx="2737031" cy="1497414"/>
          </a:xfrm>
          <a:prstGeom prst="rect">
            <a:avLst/>
          </a:prstGeom>
        </p:spPr>
      </p:pic>
      <p:pic>
        <p:nvPicPr>
          <p:cNvPr id="5" name="4 Imagen" descr="portada_manual_induccion_ne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3643314"/>
            <a:ext cx="1630754" cy="2169465"/>
          </a:xfrm>
          <a:prstGeom prst="rect">
            <a:avLst/>
          </a:prstGeom>
        </p:spPr>
      </p:pic>
      <p:pic>
        <p:nvPicPr>
          <p:cNvPr id="6" name="5 Imagen" descr="CTAINL_platica_a_jovenes_sobre_peligros_en_internet17abril15we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6" y="2714620"/>
            <a:ext cx="2286016" cy="1445974"/>
          </a:xfrm>
          <a:prstGeom prst="rect">
            <a:avLst/>
          </a:prstGeom>
        </p:spPr>
      </p:pic>
      <p:pic>
        <p:nvPicPr>
          <p:cNvPr id="7" name="6 Imagen" descr="valores12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4717252"/>
            <a:ext cx="2214567" cy="2140748"/>
          </a:xfrm>
          <a:prstGeom prst="rect">
            <a:avLst/>
          </a:prstGeom>
        </p:spPr>
      </p:pic>
      <p:pic>
        <p:nvPicPr>
          <p:cNvPr id="8" name="7 Imagen" descr="evaluar-equip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3636" y="4714884"/>
            <a:ext cx="2714644" cy="18974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2400" b="1" dirty="0" smtClean="0"/>
              <a:t>Principales Departamentos mas comunes de una empresa/ funciones.</a:t>
            </a:r>
          </a:p>
          <a:p>
            <a:pPr algn="just">
              <a:buNone/>
            </a:pPr>
            <a:endParaRPr lang="es-MX" sz="2400" b="1" dirty="0" smtClean="0"/>
          </a:p>
          <a:p>
            <a:pPr algn="just">
              <a:buNone/>
            </a:pPr>
            <a:endParaRPr lang="es-MX" sz="2400" b="1" dirty="0" smtClean="0"/>
          </a:p>
          <a:p>
            <a:pPr algn="just">
              <a:buNone/>
            </a:pPr>
            <a:endParaRPr lang="es-MX" sz="2400" b="1" dirty="0" smtClean="0"/>
          </a:p>
          <a:p>
            <a:pPr algn="just">
              <a:buNone/>
            </a:pPr>
            <a:endParaRPr lang="es-MX" sz="2400" b="1" dirty="0"/>
          </a:p>
        </p:txBody>
      </p:sp>
      <p:pic>
        <p:nvPicPr>
          <p:cNvPr id="4" name="3 Imagen" descr="departamentos_funciones_empres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500174"/>
            <a:ext cx="7486866" cy="48196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CONCLUSIONES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 algn="just">
              <a:buNone/>
            </a:pPr>
            <a:endParaRPr lang="es-MX" sz="2400" dirty="0" smtClean="0"/>
          </a:p>
          <a:p>
            <a:pPr lvl="1" algn="just">
              <a:buNone/>
            </a:pPr>
            <a:r>
              <a:rPr lang="es-MX" sz="2400" dirty="0" smtClean="0"/>
              <a:t>Toda empresa, cualquiera que sea su giro, debe familiarizar</a:t>
            </a:r>
          </a:p>
          <a:p>
            <a:pPr lvl="1" algn="just">
              <a:buNone/>
            </a:pPr>
            <a:r>
              <a:rPr lang="es-MX" sz="2400" dirty="0" smtClean="0"/>
              <a:t>a los nuevos empleados  con todo lo que necesitan saber</a:t>
            </a:r>
          </a:p>
          <a:p>
            <a:pPr lvl="1" algn="just">
              <a:buNone/>
            </a:pPr>
            <a:r>
              <a:rPr lang="es-MX" sz="2400" dirty="0" smtClean="0"/>
              <a:t>respecto a la misma, por medio de una orientación clara</a:t>
            </a:r>
          </a:p>
          <a:p>
            <a:pPr lvl="1" algn="just">
              <a:buNone/>
            </a:pPr>
            <a:r>
              <a:rPr lang="es-MX" sz="2400" dirty="0" smtClean="0"/>
              <a:t>que los motive a esforzarse por cumplir de la mejor manera</a:t>
            </a:r>
          </a:p>
          <a:p>
            <a:pPr lvl="1" algn="just">
              <a:buNone/>
            </a:pPr>
            <a:r>
              <a:rPr lang="es-MX" sz="2400" dirty="0" smtClean="0"/>
              <a:t>con los objetivos de la empresa.    </a:t>
            </a:r>
          </a:p>
          <a:p>
            <a:pPr algn="just">
              <a:buNone/>
            </a:pPr>
            <a:r>
              <a:rPr lang="es-MX" sz="2400" dirty="0" smtClean="0"/>
              <a:t>      </a:t>
            </a:r>
          </a:p>
          <a:p>
            <a:pPr algn="just">
              <a:buNone/>
            </a:pPr>
            <a:r>
              <a:rPr lang="es-MX" sz="2400" dirty="0" smtClean="0"/>
              <a:t> </a:t>
            </a:r>
            <a:r>
              <a:rPr lang="es-MX" sz="2400" dirty="0" smtClean="0"/>
              <a:t>         </a:t>
            </a:r>
          </a:p>
          <a:p>
            <a:pPr algn="just">
              <a:buNone/>
            </a:pPr>
            <a:r>
              <a:rPr lang="es-MX" sz="2400" dirty="0" smtClean="0"/>
              <a:t>     </a:t>
            </a:r>
          </a:p>
          <a:p>
            <a:pPr algn="just">
              <a:buNone/>
            </a:pPr>
            <a:r>
              <a:rPr lang="es-MX" sz="2600" dirty="0" smtClean="0"/>
              <a:t>     Para construir equipos de alto desempeño en pro del éxito de una empresa, esta debe crear  los mecanismos de apoyo necesarios para que sus nuevos empleados y los ya existentes se sientan cómodos y satisfechos de formar parte de ella y de este modo den lo mejor de si mismos.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6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GRACIAS POR SU ATENCION.</a:t>
            </a:r>
          </a:p>
          <a:p>
            <a:pPr algn="ctr">
              <a:buNone/>
            </a:pPr>
            <a:endParaRPr lang="es-MX" sz="6000" dirty="0" smtClean="0"/>
          </a:p>
          <a:p>
            <a:pPr algn="ctr">
              <a:buNone/>
            </a:pPr>
            <a:r>
              <a:rPr lang="es-MX" sz="6000" dirty="0" smtClean="0">
                <a:solidFill>
                  <a:schemeClr val="accent2">
                    <a:lumMod val="50000"/>
                  </a:schemeClr>
                </a:solidFill>
              </a:rPr>
              <a:t>Nosotras somos el equipo 8.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242</TotalTime>
  <Words>257</Words>
  <Application>Microsoft Office PowerPoint</Application>
  <PresentationFormat>Presentación en pantalla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Brío</vt:lpstr>
      <vt:lpstr>Evaluación y Seguimiento</vt:lpstr>
      <vt:lpstr>Diapositiva 2</vt:lpstr>
      <vt:lpstr>Formas de Evaluación </vt:lpstr>
      <vt:lpstr>Diapositiva 4</vt:lpstr>
      <vt:lpstr>Diapositiva 5</vt:lpstr>
      <vt:lpstr>Ejemplos de inducción de los nuevos empleados en una empresa. </vt:lpstr>
      <vt:lpstr>Diapositiva 7</vt:lpstr>
      <vt:lpstr>CONCLUSIONES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y Seguimiento</dc:title>
  <dc:creator>Diana</dc:creator>
  <cp:lastModifiedBy>Diana</cp:lastModifiedBy>
  <cp:revision>22</cp:revision>
  <dcterms:created xsi:type="dcterms:W3CDTF">2015-09-08T23:41:52Z</dcterms:created>
  <dcterms:modified xsi:type="dcterms:W3CDTF">2015-09-09T03:44:06Z</dcterms:modified>
</cp:coreProperties>
</file>