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E5B1-D276-456A-9789-31EAB498503D}" type="datetimeFigureOut">
              <a:rPr lang="es-MX" smtClean="0"/>
              <a:t>08/09/2015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DE1-6064-4575-89DA-4D84546C65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E5B1-D276-456A-9789-31EAB498503D}" type="datetimeFigureOut">
              <a:rPr lang="es-MX" smtClean="0"/>
              <a:t>08/09/2015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DE1-6064-4575-89DA-4D84546C65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E5B1-D276-456A-9789-31EAB498503D}" type="datetimeFigureOut">
              <a:rPr lang="es-MX" smtClean="0"/>
              <a:t>08/09/2015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DE1-6064-4575-89DA-4D84546C65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E5B1-D276-456A-9789-31EAB498503D}" type="datetimeFigureOut">
              <a:rPr lang="es-MX" smtClean="0"/>
              <a:t>08/09/2015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DE1-6064-4575-89DA-4D84546C65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E5B1-D276-456A-9789-31EAB498503D}" type="datetimeFigureOut">
              <a:rPr lang="es-MX" smtClean="0"/>
              <a:t>08/09/2015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DE1-6064-4575-89DA-4D84546C65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E5B1-D276-456A-9789-31EAB498503D}" type="datetimeFigureOut">
              <a:rPr lang="es-MX" smtClean="0"/>
              <a:t>08/09/2015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DE1-6064-4575-89DA-4D84546C6586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E5B1-D276-456A-9789-31EAB498503D}" type="datetimeFigureOut">
              <a:rPr lang="es-MX" smtClean="0"/>
              <a:t>08/09/2015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DE1-6064-4575-89DA-4D84546C65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E5B1-D276-456A-9789-31EAB498503D}" type="datetimeFigureOut">
              <a:rPr lang="es-MX" smtClean="0"/>
              <a:t>08/09/2015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DE1-6064-4575-89DA-4D84546C65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E5B1-D276-456A-9789-31EAB498503D}" type="datetimeFigureOut">
              <a:rPr lang="es-MX" smtClean="0"/>
              <a:t>08/09/2015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DE1-6064-4575-89DA-4D84546C65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E5B1-D276-456A-9789-31EAB498503D}" type="datetimeFigureOut">
              <a:rPr lang="es-MX" smtClean="0"/>
              <a:t>08/09/2015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95FDE1-6064-4575-89DA-4D84546C65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E5B1-D276-456A-9789-31EAB498503D}" type="datetimeFigureOut">
              <a:rPr lang="es-MX" smtClean="0"/>
              <a:t>08/09/2015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DE1-6064-4575-89DA-4D84546C65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E66E5B1-D276-456A-9789-31EAB498503D}" type="datetimeFigureOut">
              <a:rPr lang="es-MX" smtClean="0"/>
              <a:t>08/09/2015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295FDE1-6064-4575-89DA-4D84546C6586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Programa de inducción.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smtClean="0"/>
              <a:t>Los principales objetivos y los pasos a seguir.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138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Principales objetivos.</a:t>
            </a:r>
            <a:endParaRPr lang="es-MX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Reducir la inseguridad.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MX" sz="32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smtClean="0"/>
              <a:t>Reducción de ansiedad.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/>
            <a:endParaRPr lang="es-MX" sz="2400" dirty="0" smtClean="0"/>
          </a:p>
          <a:p>
            <a:pPr algn="ctr"/>
            <a:endParaRPr lang="es-MX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672854" cy="267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39362"/>
            <a:ext cx="3841229" cy="255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6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Reducción de choque cultural.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MX" dirty="0" smtClean="0"/>
              <a:t>Reducción de la explotación.</a:t>
            </a:r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6" y="1916832"/>
            <a:ext cx="3554354" cy="223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7" y="1988841"/>
            <a:ext cx="3261895" cy="248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173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Pasos del programa de inducción :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Dar la bienvenida al empleado recién llegado.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Explicar los objetivos  de la empresa y el departamento.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Explicar el papel de los trabajadores  para lograr los objetivos</a:t>
            </a:r>
            <a:r>
              <a:rPr lang="es-MX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Mostrar la ubicación o lugar de trabajo.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Entregar las normas y las descripciones del puesto.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Dar detalles de las oportunidades  de capacitación y el avance promocional.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Discutir  las condiciones del trabajo.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Proveer  todos los detalles con respecto a los sueldos  y beneficios.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Guiar a los empleados a través  de un recorrido  por toda  la organización.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 marL="0" indent="0"/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835" y="4149080"/>
            <a:ext cx="3809671" cy="25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57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140000">
            <a:off x="1760926" y="4186524"/>
            <a:ext cx="45719" cy="45719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548680"/>
            <a:ext cx="7920880" cy="5760640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dirty="0" smtClean="0"/>
              <a:t> La inducción cumple con base en un programa formal e informal. Algunas organizaciones grandes siguen el formal, que orienta y ayuda al nuevo empleado de forma rápida para ajustarse al nuevo entorno.</a:t>
            </a:r>
          </a:p>
          <a:p>
            <a:pPr marL="0" indent="0" algn="just"/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19140000" flipH="1" flipV="1">
            <a:off x="2188004" y="471049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1" y="3905228"/>
            <a:ext cx="3662459" cy="229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a la derecha con bandas"/>
          <p:cNvSpPr/>
          <p:nvPr/>
        </p:nvSpPr>
        <p:spPr>
          <a:xfrm>
            <a:off x="3779912" y="4725144"/>
            <a:ext cx="2232248" cy="792088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72533"/>
            <a:ext cx="2955230" cy="22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6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140000" flipH="1">
            <a:off x="188083" y="6045006"/>
            <a:ext cx="111993" cy="10615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1" y="620688"/>
            <a:ext cx="7920880" cy="5544616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dirty="0" smtClean="0"/>
              <a:t>En algunas medianas y pequeñas es informal y se lleva a cabo por el supervisor  y/o patrón.</a:t>
            </a:r>
          </a:p>
          <a:p>
            <a:pPr marL="0" indent="0"/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19140000" flipH="1" flipV="1">
            <a:off x="416566" y="6328379"/>
            <a:ext cx="76551" cy="49339"/>
          </a:xfrm>
        </p:spPr>
        <p:txBody>
          <a:bodyPr>
            <a:normAutofit fontScale="25000" lnSpcReduction="20000"/>
          </a:bodyPr>
          <a:lstStyle/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56683"/>
            <a:ext cx="5183499" cy="321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45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185</TotalTime>
  <Words>185</Words>
  <Application>Microsoft Office PowerPoint</Application>
  <PresentationFormat>Presentación en pantalla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Ángulos</vt:lpstr>
      <vt:lpstr>Programa de inducción.</vt:lpstr>
      <vt:lpstr>Principales objetivos.</vt:lpstr>
      <vt:lpstr>Presentación de PowerPoint</vt:lpstr>
      <vt:lpstr>Pasos del programa de inducción 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comunidad</dc:creator>
  <cp:lastModifiedBy>comunidad</cp:lastModifiedBy>
  <cp:revision>12</cp:revision>
  <dcterms:created xsi:type="dcterms:W3CDTF">2015-09-08T01:55:58Z</dcterms:created>
  <dcterms:modified xsi:type="dcterms:W3CDTF">2015-09-09T01:23:49Z</dcterms:modified>
</cp:coreProperties>
</file>