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1" d="100"/>
          <a:sy n="81" d="100"/>
        </p:scale>
        <p:origin x="84" y="6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10158984" y="1792224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5923F103-BC34-4FE4-A40E-EDDEECFDA5D0}" type="datetimeFigureOut">
              <a:rPr lang="en-US" dirty="0"/>
              <a:pPr/>
              <a:t>10/7/2015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8951976" y="3227832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r>
              <a:rPr lang="en-US" dirty="0"/>
              <a:t>
              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4969927"/>
            <a:ext cx="8825659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4" y="685800"/>
            <a:ext cx="8825659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536665"/>
            <a:ext cx="8825658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3A1CC3-2375-41D4-9E03-427CAF2A4C1A}" type="datetimeFigureOut">
              <a:rPr lang="en-US" dirty="0"/>
              <a:t>10/7/2015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8798" y="1063417"/>
            <a:ext cx="8831816" cy="1372986"/>
          </a:xfrm>
        </p:spPr>
        <p:txBody>
          <a:bodyPr/>
          <a:lstStyle>
            <a:lvl1pPr>
              <a:defRPr sz="4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16868-8199-4C2C-A5B1-63AEE139F88E}" type="datetimeFigureOut">
              <a:rPr lang="en-US" dirty="0"/>
              <a:t>10/7/2015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7" name="Rectangle 1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Oval 24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6" name="TextBox 15"/>
          <p:cNvSpPr txBox="1"/>
          <p:nvPr/>
        </p:nvSpPr>
        <p:spPr bwMode="gray">
          <a:xfrm>
            <a:off x="881566" y="607336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 bwMode="gray">
          <a:xfrm>
            <a:off x="9884458" y="2613787"/>
            <a:ext cx="6527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2134"/>
            <a:ext cx="8453906" cy="2696632"/>
          </a:xfrm>
        </p:spPr>
        <p:txBody>
          <a:bodyPr/>
          <a:lstStyle>
            <a:lvl1pPr>
              <a:defRPr sz="4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3121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29199"/>
            <a:ext cx="9244897" cy="997857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9FF7F-6988-44CC-821B-644E70CD2F73}" type="datetimeFigureOut">
              <a:rPr lang="en-US" dirty="0"/>
              <a:t>10/7/2015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9" name="Rectangle 18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24967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2C299-16B2-4475-990D-751901EACC14}" type="datetimeFigureOut">
              <a:rPr lang="en-US" dirty="0"/>
              <a:t>10/7/2015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2"/>
            <a:ext cx="314187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3" y="3179764"/>
            <a:ext cx="314187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0"/>
            <a:ext cx="314700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79763"/>
            <a:ext cx="314700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8135" y="2603501"/>
            <a:ext cx="314573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8329" y="3179762"/>
            <a:ext cx="3145536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E86839-B9D8-4651-8783-F325ECE74E65}" type="datetimeFigureOut">
              <a:rPr lang="en-US" dirty="0"/>
              <a:t>10/7/2015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de imagen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4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3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4" y="5109106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4"/>
            <a:ext cx="3050438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1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2" y="2603500"/>
            <a:ext cx="2691243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70172" y="5109105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2775" y="4532845"/>
            <a:ext cx="305109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2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2775" y="5109104"/>
            <a:ext cx="3051096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cxnSp>
        <p:nvCxnSpPr>
          <p:cNvPr id="43" name="Straight Connector 42"/>
          <p:cNvCxnSpPr/>
          <p:nvPr/>
        </p:nvCxnSpPr>
        <p:spPr>
          <a:xfrm>
            <a:off x="440583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7797802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84F64-32F6-45C5-931F-ADC1662401D0}" type="datetimeFigureOut">
              <a:rPr lang="en-US" dirty="0"/>
              <a:t>10/7/2015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61111" y="6391838"/>
            <a:ext cx="3644282" cy="304801"/>
          </a:xfrm>
        </p:spPr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603500"/>
            <a:ext cx="8825659" cy="3416300"/>
          </a:xfrm>
        </p:spPr>
        <p:txBody>
          <a:bodyPr vert="eaVert" anchor="t" anchorCtr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95439" y="6391838"/>
            <a:ext cx="990599" cy="304799"/>
          </a:xfrm>
        </p:spPr>
        <p:txBody>
          <a:bodyPr/>
          <a:lstStyle/>
          <a:p>
            <a:fld id="{53086D93-FCAC-47E0-A2EE-787E62CA814C}" type="datetimeFigureOut">
              <a:rPr lang="en-US" dirty="0"/>
              <a:t>10/7/2015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 bwMode="gray"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85235" y="1278467"/>
            <a:ext cx="1409965" cy="4748590"/>
          </a:xfrm>
        </p:spPr>
        <p:txBody>
          <a:bodyPr vert="eaVert" anchor="b" anchorCtr="0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7"/>
            <a:ext cx="6256025" cy="474859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53104" y="6391838"/>
            <a:ext cx="992135" cy="304799"/>
          </a:xfrm>
        </p:spPr>
        <p:txBody>
          <a:bodyPr/>
          <a:lstStyle/>
          <a:p>
            <a:fld id="{CDA879A6-0FD0-4734-A311-86BFCA472E6E}" type="datetimeFigureOut">
              <a:rPr lang="en-US" dirty="0"/>
              <a:t>10/7/2015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41630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C9CA7B-DFD4-44B5-8C60-D14B8CD1FB59}" type="datetimeFigureOut">
              <a:rPr lang="en-US" dirty="0"/>
              <a:t>10/7/2015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677645"/>
            <a:ext cx="4351025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9" y="2677644"/>
            <a:ext cx="3757545" cy="228382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E6425-0181-43F2-84FC-787E803FD2F8}" type="datetimeFigureOut">
              <a:rPr lang="en-US" dirty="0"/>
              <a:t>10/7/2015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DB8791-F1B0-41E7-B7FD-A781E65C4266}" type="datetimeFigureOut">
              <a:rPr lang="en-US" dirty="0"/>
              <a:t>10/7/2015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2" y="3179762"/>
            <a:ext cx="4825159" cy="284003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DD63B2-E120-4ED8-B27B-C685F510A5FE}" type="datetimeFigureOut">
              <a:rPr lang="en-US" dirty="0"/>
              <a:t>10/7/2015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18ACC-A947-437B-A130-35BD54FDF1E9}" type="datetimeFigureOut">
              <a:rPr lang="en-US" dirty="0"/>
              <a:t>10/7/2015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D7E02-BCB8-4D50-A234-369438C08659}" type="datetimeFigureOut">
              <a:rPr lang="en-US" dirty="0"/>
              <a:t>10/7/2015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295400"/>
            <a:ext cx="2793158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6" cy="4572000"/>
          </a:xfrm>
        </p:spPr>
        <p:txBody>
          <a:bodyPr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129280"/>
            <a:ext cx="2793158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86A4C-8E40-4F87-A4F0-01A0687C5742}" type="datetimeFigureOut">
              <a:rPr lang="en-US" dirty="0"/>
              <a:t>10/7/2015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693333"/>
            <a:ext cx="3865134" cy="1735667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marL="0" lvl="0" indent="0" algn="ctr">
              <a:buNone/>
            </a:pPr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72C73-2D91-4E12-BA25-F0AA0C03599B}" type="datetimeFigureOut">
              <a:rPr lang="en-US" dirty="0"/>
              <a:t>10/7/2015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3104" y="6391838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2BE451C3-0FF4-47C4-B829-773ADF60F88C}" type="datetimeFigureOut">
              <a:rPr lang="en-US" dirty="0"/>
              <a:t>10/7/2015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61110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
              </a:t>
            </a:r>
          </a:p>
        </p:txBody>
      </p:sp>
      <p:sp>
        <p:nvSpPr>
          <p:cNvPr id="21" name="Rectangle 2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73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8" r:id="rId9"/>
    <p:sldLayoutId id="2147483667" r:id="rId10"/>
    <p:sldLayoutId id="2147483661" r:id="rId11"/>
    <p:sldLayoutId id="2147483672" r:id="rId12"/>
    <p:sldLayoutId id="2147483662" r:id="rId13"/>
    <p:sldLayoutId id="2147483669" r:id="rId14"/>
    <p:sldLayoutId id="2147483670" r:id="rId15"/>
    <p:sldLayoutId id="2147483658" r:id="rId16"/>
    <p:sldLayoutId id="2147483659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154955" y="478564"/>
            <a:ext cx="8825658" cy="1803163"/>
          </a:xfrm>
        </p:spPr>
        <p:txBody>
          <a:bodyPr/>
          <a:lstStyle/>
          <a:p>
            <a:pPr algn="ctr"/>
            <a:r>
              <a:rPr lang="es-ES" dirty="0" smtClean="0"/>
              <a:t>Características de la productividad individual</a:t>
            </a:r>
            <a:endParaRPr lang="es-MX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MX" dirty="0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50991" y="2615014"/>
            <a:ext cx="7178468" cy="36490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62941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DEFINICION DE PRODUCTIVIDAD</a:t>
            </a:r>
            <a:endParaRPr lang="es-MX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81114" y="2640650"/>
            <a:ext cx="10955708" cy="4093436"/>
          </a:xfrm>
        </p:spPr>
        <p:txBody>
          <a:bodyPr>
            <a:noAutofit/>
          </a:bodyPr>
          <a:lstStyle/>
          <a:p>
            <a:pPr algn="ctr"/>
            <a:r>
              <a:rPr lang="es-ES" sz="4000" dirty="0"/>
              <a:t>L</a:t>
            </a:r>
            <a:r>
              <a:rPr lang="es-ES" sz="4000" dirty="0" smtClean="0"/>
              <a:t>a </a:t>
            </a:r>
            <a:r>
              <a:rPr lang="es-ES" sz="4000" dirty="0"/>
              <a:t>productividad es un concepto que describe la capacidad o el nivel de producción por unidad de superficies de tierras cultivadas, de trabajo o de equipos industriales. </a:t>
            </a:r>
          </a:p>
        </p:txBody>
      </p:sp>
    </p:spTree>
    <p:extLst>
      <p:ext uri="{BB962C8B-B14F-4D97-AF65-F5344CB8AC3E}">
        <p14:creationId xmlns:p14="http://schemas.microsoft.com/office/powerpoint/2010/main" val="40726304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21293" y="521293"/>
            <a:ext cx="11212083" cy="1563881"/>
          </a:xfrm>
        </p:spPr>
        <p:txBody>
          <a:bodyPr/>
          <a:lstStyle/>
          <a:p>
            <a:r>
              <a:rPr lang="es-ES" dirty="0" smtClean="0"/>
              <a:t>LA PRODUCTIVIDAD INDIVIDUAL ESTA DIRIGIDA A:</a:t>
            </a:r>
            <a:endParaRPr lang="es-MX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21293" y="2384277"/>
            <a:ext cx="11212083" cy="4383992"/>
          </a:xfrm>
        </p:spPr>
        <p:txBody>
          <a:bodyPr>
            <a:noAutofit/>
          </a:bodyPr>
          <a:lstStyle/>
          <a:p>
            <a:r>
              <a:rPr lang="es-ES" sz="2800" dirty="0"/>
              <a:t>Personas cuya razón de ser en su trabajo sea administrar su tiempo, el </a:t>
            </a:r>
            <a:r>
              <a:rPr lang="es-ES" sz="2800" dirty="0" smtClean="0"/>
              <a:t>de </a:t>
            </a:r>
            <a:r>
              <a:rPr lang="es-ES" sz="2800" dirty="0"/>
              <a:t>su personal, gestionar recursos y que esté dispuesto a tener un mejor balance de vida.</a:t>
            </a:r>
          </a:p>
          <a:p>
            <a:endParaRPr lang="es-ES" sz="2800" dirty="0"/>
          </a:p>
          <a:p>
            <a:r>
              <a:rPr lang="es-ES" sz="2800" dirty="0"/>
              <a:t>Perfil: Gerentes, Directores, Consultores, Profesionistas, Promotores Inmobiliarios, Agentes de </a:t>
            </a:r>
            <a:r>
              <a:rPr lang="es-ES" sz="2800" dirty="0" smtClean="0"/>
              <a:t>Seguros, y </a:t>
            </a:r>
            <a:r>
              <a:rPr lang="es-ES" sz="2800" dirty="0"/>
              <a:t>Agentes de Ventas.</a:t>
            </a:r>
            <a:endParaRPr lang="es-MX" sz="2800" dirty="0"/>
          </a:p>
        </p:txBody>
      </p:sp>
    </p:spTree>
    <p:extLst>
      <p:ext uri="{BB962C8B-B14F-4D97-AF65-F5344CB8AC3E}">
        <p14:creationId xmlns:p14="http://schemas.microsoft.com/office/powerpoint/2010/main" val="950368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78564" y="239283"/>
            <a:ext cx="11220629" cy="2042444"/>
          </a:xfrm>
        </p:spPr>
        <p:txBody>
          <a:bodyPr/>
          <a:lstStyle/>
          <a:p>
            <a:pPr algn="ctr"/>
            <a:r>
              <a:rPr lang="es-ES" sz="5400" dirty="0" smtClean="0"/>
              <a:t>OBJETIVOS</a:t>
            </a:r>
            <a:endParaRPr lang="es-MX" sz="5400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78564" y="2409914"/>
            <a:ext cx="11220629" cy="4448086"/>
          </a:xfrm>
        </p:spPr>
        <p:txBody>
          <a:bodyPr>
            <a:noAutofit/>
          </a:bodyPr>
          <a:lstStyle/>
          <a:p>
            <a:r>
              <a:rPr lang="es-ES" sz="2400" dirty="0"/>
              <a:t>Desarrollar habilidades en el participante que le permita administrarse de una mejor manera utilizando técnicas de gestión del tiempo</a:t>
            </a:r>
            <a:r>
              <a:rPr lang="es-ES" sz="2400" dirty="0" smtClean="0"/>
              <a:t>.</a:t>
            </a:r>
            <a:br>
              <a:rPr lang="es-ES" sz="2400" dirty="0" smtClean="0"/>
            </a:br>
            <a:endParaRPr lang="es-ES" sz="2400" dirty="0"/>
          </a:p>
          <a:p>
            <a:r>
              <a:rPr lang="es-ES" sz="2400" dirty="0"/>
              <a:t>Mostrar formas de balancear los aspectos que conforman la vida diaria de todo ser humano: físico, personal y profesional a través de un proceso que puede quedar plasmado en una herramienta</a:t>
            </a:r>
            <a:r>
              <a:rPr lang="es-ES" sz="2400" dirty="0" smtClean="0"/>
              <a:t>.</a:t>
            </a:r>
            <a:br>
              <a:rPr lang="es-ES" sz="2400" dirty="0" smtClean="0"/>
            </a:br>
            <a:endParaRPr lang="es-ES" sz="2400" dirty="0"/>
          </a:p>
          <a:p>
            <a:r>
              <a:rPr lang="es-ES" sz="2400" dirty="0"/>
              <a:t>Mostrar las bondades que ofrece la herramienta para lograr la productividad individual y la administración del tiempo.</a:t>
            </a:r>
            <a:endParaRPr lang="es-MX" sz="2400" dirty="0"/>
          </a:p>
        </p:txBody>
      </p:sp>
    </p:spTree>
    <p:extLst>
      <p:ext uri="{BB962C8B-B14F-4D97-AF65-F5344CB8AC3E}">
        <p14:creationId xmlns:p14="http://schemas.microsoft.com/office/powerpoint/2010/main" val="41810158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78564" y="973668"/>
            <a:ext cx="11229175" cy="706964"/>
          </a:xfrm>
        </p:spPr>
        <p:txBody>
          <a:bodyPr/>
          <a:lstStyle/>
          <a:p>
            <a:pPr algn="ctr"/>
            <a:r>
              <a:rPr lang="es-ES" sz="4400" dirty="0" smtClean="0"/>
              <a:t>AREAS DE LA PRODUCTIVIDAD INDIVIDUAL</a:t>
            </a:r>
            <a:endParaRPr lang="es-MX" sz="4400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78564" y="2589375"/>
            <a:ext cx="11229175" cy="4119073"/>
          </a:xfrm>
        </p:spPr>
        <p:txBody>
          <a:bodyPr>
            <a:noAutofit/>
          </a:bodyPr>
          <a:lstStyle/>
          <a:p>
            <a:pPr algn="just"/>
            <a:r>
              <a:rPr lang="es-ES" sz="3200" dirty="0" smtClean="0"/>
              <a:t>Aprendizaje eficaz</a:t>
            </a:r>
          </a:p>
          <a:p>
            <a:pPr algn="just"/>
            <a:r>
              <a:rPr lang="es-ES" sz="3200" dirty="0" smtClean="0"/>
              <a:t>Organización personal</a:t>
            </a:r>
          </a:p>
          <a:p>
            <a:pPr algn="just"/>
            <a:r>
              <a:rPr lang="es-ES" sz="3200" dirty="0" smtClean="0"/>
              <a:t>Gestión </a:t>
            </a:r>
            <a:r>
              <a:rPr lang="es-ES" sz="3200" dirty="0"/>
              <a:t>del </a:t>
            </a:r>
            <a:r>
              <a:rPr lang="es-ES" sz="3200" dirty="0" smtClean="0"/>
              <a:t>tiempo</a:t>
            </a:r>
          </a:p>
          <a:p>
            <a:pPr algn="just"/>
            <a:r>
              <a:rPr lang="es-ES" sz="3200" dirty="0"/>
              <a:t>C</a:t>
            </a:r>
            <a:r>
              <a:rPr lang="es-ES" sz="3200" dirty="0" smtClean="0"/>
              <a:t>ontrol mental</a:t>
            </a:r>
          </a:p>
          <a:p>
            <a:pPr algn="just"/>
            <a:r>
              <a:rPr lang="es-ES" sz="3200" dirty="0" smtClean="0"/>
              <a:t>Creatividad </a:t>
            </a:r>
          </a:p>
          <a:p>
            <a:pPr algn="just"/>
            <a:r>
              <a:rPr lang="es-ES" sz="3200" dirty="0" smtClean="0"/>
              <a:t>Toma </a:t>
            </a:r>
            <a:r>
              <a:rPr lang="es-ES" sz="3200" dirty="0"/>
              <a:t>de decisiones. </a:t>
            </a:r>
            <a:endParaRPr lang="es-ES" sz="3200" dirty="0" smtClean="0"/>
          </a:p>
        </p:txBody>
      </p:sp>
    </p:spTree>
    <p:extLst>
      <p:ext uri="{BB962C8B-B14F-4D97-AF65-F5344CB8AC3E}">
        <p14:creationId xmlns:p14="http://schemas.microsoft.com/office/powerpoint/2010/main" val="33724461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87110" y="470019"/>
            <a:ext cx="11229174" cy="1743342"/>
          </a:xfrm>
        </p:spPr>
        <p:txBody>
          <a:bodyPr/>
          <a:lstStyle/>
          <a:p>
            <a:pPr algn="ctr"/>
            <a:r>
              <a:rPr lang="es-ES" sz="4800" dirty="0" smtClean="0"/>
              <a:t>CONCLUSION</a:t>
            </a:r>
            <a:endParaRPr lang="es-MX" sz="4800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87110" y="2315910"/>
            <a:ext cx="11229174" cy="2100358"/>
          </a:xfrm>
        </p:spPr>
        <p:txBody>
          <a:bodyPr/>
          <a:lstStyle/>
          <a:p>
            <a:r>
              <a:rPr lang="es-ES" sz="3200" dirty="0" smtClean="0"/>
              <a:t>Productividad individual </a:t>
            </a:r>
            <a:r>
              <a:rPr lang="es-ES" sz="3200" dirty="0"/>
              <a:t>es todo acerca de hacer más cosas con el mismo tiempo y los recursos empleados. Como una disciplina formal, es aún joven, sin embargo cada vez mayor.</a:t>
            </a:r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1747432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la de reuniones Ion">
  <a:themeElements>
    <a:clrScheme name="Ion Boardroom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Ion Boardroom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 Boardroom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8502691-933B-45FE-8764-BA278511EF2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39</TotalTime>
  <Words>172</Words>
  <Application>Microsoft Office PowerPoint</Application>
  <PresentationFormat>Panorámica</PresentationFormat>
  <Paragraphs>20</Paragraphs>
  <Slides>6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10" baseType="lpstr">
      <vt:lpstr>Arial</vt:lpstr>
      <vt:lpstr>Century Gothic</vt:lpstr>
      <vt:lpstr>Wingdings 3</vt:lpstr>
      <vt:lpstr>Sala de reuniones Ion</vt:lpstr>
      <vt:lpstr>Características de la productividad individual</vt:lpstr>
      <vt:lpstr>DEFINICION DE PRODUCTIVIDAD</vt:lpstr>
      <vt:lpstr>LA PRODUCTIVIDAD INDIVIDUAL ESTA DIRIGIDA A:</vt:lpstr>
      <vt:lpstr>OBJETIVOS</vt:lpstr>
      <vt:lpstr>AREAS DE LA PRODUCTIVIDAD INDIVIDUAL</vt:lpstr>
      <vt:lpstr>CONCLUSION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Características de la productividad individual</dc:title>
  <dc:creator>Ciber Roma</dc:creator>
  <cp:lastModifiedBy>Asesino one</cp:lastModifiedBy>
  <cp:revision>6</cp:revision>
  <dcterms:created xsi:type="dcterms:W3CDTF">2015-10-07T00:53:12Z</dcterms:created>
  <dcterms:modified xsi:type="dcterms:W3CDTF">2015-10-07T16:17:40Z</dcterms:modified>
</cp:coreProperties>
</file>