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56" r:id="rId3"/>
    <p:sldId id="257" r:id="rId4"/>
    <p:sldId id="260" r:id="rId5"/>
    <p:sldId id="258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FFF66"/>
    <a:srgbClr val="FF99CC"/>
    <a:srgbClr val="9999FF"/>
    <a:srgbClr val="73C7BF"/>
    <a:srgbClr val="7AA8E0"/>
    <a:srgbClr val="FF9966"/>
    <a:srgbClr val="C2B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5" d="100"/>
          <a:sy n="95" d="100"/>
        </p:scale>
        <p:origin x="358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FB202A-8611-4DDC-831D-D12EB67B6CF7}" type="doc">
      <dgm:prSet loTypeId="urn:microsoft.com/office/officeart/2005/8/layout/process4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1888A7B-1E89-45E6-84F4-EF92B26189CD}">
      <dgm:prSet phldrT="[Text]"/>
      <dgm:spPr/>
      <dgm:t>
        <a:bodyPr/>
        <a:lstStyle/>
        <a:p>
          <a:pPr algn="ctr" defTabSz="914400">
            <a:buNone/>
          </a:pPr>
          <a:r>
            <a:rPr lang="es-ES" noProof="1" smtClean="0"/>
            <a:t>HOMEOSTASIS </a:t>
          </a:r>
          <a:endParaRPr lang="es-ES" noProof="1"/>
        </a:p>
      </dgm:t>
    </dgm:pt>
    <dgm:pt modelId="{6043087E-917B-44BC-97F8-41385FD50DC3}" type="parTrans" cxnId="{5376348D-4465-4E2E-9DB8-EA1F5276717B}">
      <dgm:prSet/>
      <dgm:spPr/>
      <dgm:t>
        <a:bodyPr/>
        <a:lstStyle/>
        <a:p>
          <a:endParaRPr lang="en-US"/>
        </a:p>
      </dgm:t>
    </dgm:pt>
    <dgm:pt modelId="{438F37F5-E676-4BB5-A241-95D895E1B43F}" type="sibTrans" cxnId="{5376348D-4465-4E2E-9DB8-EA1F5276717B}">
      <dgm:prSet/>
      <dgm:spPr/>
      <dgm:t>
        <a:bodyPr/>
        <a:lstStyle/>
        <a:p>
          <a:endParaRPr lang="en-US"/>
        </a:p>
      </dgm:t>
    </dgm:pt>
    <dgm:pt modelId="{640CA9BD-09C1-4472-8DAC-0F150EC5E678}">
      <dgm:prSet phldrT="[Text]"/>
      <dgm:spPr/>
      <dgm:t>
        <a:bodyPr/>
        <a:lstStyle/>
        <a:p>
          <a:pPr algn="ctr" defTabSz="914400">
            <a:buNone/>
          </a:pPr>
          <a:r>
            <a:rPr lang="es-ES" noProof="1" smtClean="0"/>
            <a:t>Interna de la empresa </a:t>
          </a:r>
          <a:endParaRPr lang="es-ES" noProof="1"/>
        </a:p>
      </dgm:t>
    </dgm:pt>
    <dgm:pt modelId="{90609DF7-843B-4BEF-A3B5-89270E6B0951}" type="parTrans" cxnId="{957C551D-31A8-4286-A3AE-C5928DB663CE}">
      <dgm:prSet/>
      <dgm:spPr/>
      <dgm:t>
        <a:bodyPr/>
        <a:lstStyle/>
        <a:p>
          <a:endParaRPr lang="en-US"/>
        </a:p>
      </dgm:t>
    </dgm:pt>
    <dgm:pt modelId="{67B503AA-82FD-4AA4-8357-3D8B59D6160B}" type="sibTrans" cxnId="{957C551D-31A8-4286-A3AE-C5928DB663CE}">
      <dgm:prSet/>
      <dgm:spPr/>
      <dgm:t>
        <a:bodyPr/>
        <a:lstStyle/>
        <a:p>
          <a:endParaRPr lang="en-US"/>
        </a:p>
      </dgm:t>
    </dgm:pt>
    <dgm:pt modelId="{356F6FEF-38C8-437A-8562-86A5ED3F5885}">
      <dgm:prSet phldrT="[Text]"/>
      <dgm:spPr/>
      <dgm:t>
        <a:bodyPr/>
        <a:lstStyle/>
        <a:p>
          <a:pPr algn="ctr" defTabSz="914400">
            <a:buNone/>
          </a:pPr>
          <a:r>
            <a:rPr lang="es-ES" noProof="1" smtClean="0"/>
            <a:t>Estabilidad </a:t>
          </a:r>
          <a:endParaRPr lang="es-ES" noProof="1"/>
        </a:p>
      </dgm:t>
    </dgm:pt>
    <dgm:pt modelId="{665399A3-A410-4656-8F7E-3FAB641DE891}" type="sibTrans" cxnId="{8247D1A2-555D-4B39-B44D-5F2B5AE64242}">
      <dgm:prSet/>
      <dgm:spPr/>
      <dgm:t>
        <a:bodyPr/>
        <a:lstStyle/>
        <a:p>
          <a:endParaRPr lang="en-US"/>
        </a:p>
      </dgm:t>
    </dgm:pt>
    <dgm:pt modelId="{BD9B34C9-939F-47F5-A040-1B30C9EEA310}" type="parTrans" cxnId="{8247D1A2-555D-4B39-B44D-5F2B5AE64242}">
      <dgm:prSet/>
      <dgm:spPr/>
      <dgm:t>
        <a:bodyPr/>
        <a:lstStyle/>
        <a:p>
          <a:endParaRPr lang="en-US"/>
        </a:p>
      </dgm:t>
    </dgm:pt>
    <dgm:pt modelId="{712EDDD5-F1C9-457B-A81D-F94868058B44}">
      <dgm:prSet phldrT="[Text]"/>
      <dgm:spPr/>
      <dgm:t>
        <a:bodyPr/>
        <a:lstStyle/>
        <a:p>
          <a:pPr algn="ctr" defTabSz="914400">
            <a:buNone/>
          </a:pPr>
          <a:r>
            <a:rPr lang="es-ES" noProof="1" smtClean="0"/>
            <a:t>Mantiene </a:t>
          </a:r>
          <a:endParaRPr lang="es-ES" noProof="1"/>
        </a:p>
      </dgm:t>
    </dgm:pt>
    <dgm:pt modelId="{630DB5C2-135D-425B-B7D5-1F5FFE12BF3B}" type="sibTrans" cxnId="{392AE56A-6939-469F-BFEC-2DEEC6ABC100}">
      <dgm:prSet/>
      <dgm:spPr/>
      <dgm:t>
        <a:bodyPr/>
        <a:lstStyle/>
        <a:p>
          <a:endParaRPr lang="en-US"/>
        </a:p>
      </dgm:t>
    </dgm:pt>
    <dgm:pt modelId="{5E2CC1CB-7E12-4298-9BE5-B8F6683E4161}" type="parTrans" cxnId="{392AE56A-6939-469F-BFEC-2DEEC6ABC100}">
      <dgm:prSet/>
      <dgm:spPr/>
      <dgm:t>
        <a:bodyPr/>
        <a:lstStyle/>
        <a:p>
          <a:endParaRPr lang="en-US"/>
        </a:p>
      </dgm:t>
    </dgm:pt>
    <dgm:pt modelId="{812F39FC-2D1E-4DD1-A1A6-C7F9287A4AAB}" type="pres">
      <dgm:prSet presAssocID="{2EFB202A-8611-4DDC-831D-D12EB67B6C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682CE3-81F4-4BEA-B13D-10C7017D8387}" type="pres">
      <dgm:prSet presAssocID="{640CA9BD-09C1-4472-8DAC-0F150EC5E678}" presName="boxAndChildren" presStyleCnt="0"/>
      <dgm:spPr/>
      <dgm:t>
        <a:bodyPr/>
        <a:lstStyle/>
        <a:p>
          <a:endParaRPr lang="es-MX"/>
        </a:p>
      </dgm:t>
    </dgm:pt>
    <dgm:pt modelId="{325B9957-E809-4285-A870-20AA1AEAA8D7}" type="pres">
      <dgm:prSet presAssocID="{640CA9BD-09C1-4472-8DAC-0F150EC5E678}" presName="parentTextBox" presStyleLbl="node1" presStyleIdx="0" presStyleCnt="4"/>
      <dgm:spPr/>
      <dgm:t>
        <a:bodyPr/>
        <a:lstStyle/>
        <a:p>
          <a:endParaRPr lang="en-US"/>
        </a:p>
      </dgm:t>
    </dgm:pt>
    <dgm:pt modelId="{2AB5853F-AA77-4431-82DF-105CEB2E1424}" type="pres">
      <dgm:prSet presAssocID="{665399A3-A410-4656-8F7E-3FAB641DE891}" presName="sp" presStyleCnt="0"/>
      <dgm:spPr/>
      <dgm:t>
        <a:bodyPr/>
        <a:lstStyle/>
        <a:p>
          <a:endParaRPr lang="es-MX"/>
        </a:p>
      </dgm:t>
    </dgm:pt>
    <dgm:pt modelId="{EC667030-4855-4843-9717-7DF08446AEB5}" type="pres">
      <dgm:prSet presAssocID="{356F6FEF-38C8-437A-8562-86A5ED3F5885}" presName="arrowAndChildren" presStyleCnt="0"/>
      <dgm:spPr/>
      <dgm:t>
        <a:bodyPr/>
        <a:lstStyle/>
        <a:p>
          <a:endParaRPr lang="es-MX"/>
        </a:p>
      </dgm:t>
    </dgm:pt>
    <dgm:pt modelId="{C830B7C4-5210-41AC-A88B-BECF7607C1E5}" type="pres">
      <dgm:prSet presAssocID="{356F6FEF-38C8-437A-8562-86A5ED3F5885}" presName="parentTextArrow" presStyleLbl="node1" presStyleIdx="1" presStyleCnt="4" custLinFactNeighborX="242" custLinFactNeighborY="5140"/>
      <dgm:spPr/>
      <dgm:t>
        <a:bodyPr/>
        <a:lstStyle/>
        <a:p>
          <a:endParaRPr lang="en-US"/>
        </a:p>
      </dgm:t>
    </dgm:pt>
    <dgm:pt modelId="{7FB80134-CA62-4591-A6BE-C119FEAC14B6}" type="pres">
      <dgm:prSet presAssocID="{630DB5C2-135D-425B-B7D5-1F5FFE12BF3B}" presName="sp" presStyleCnt="0"/>
      <dgm:spPr/>
      <dgm:t>
        <a:bodyPr/>
        <a:lstStyle/>
        <a:p>
          <a:endParaRPr lang="es-MX"/>
        </a:p>
      </dgm:t>
    </dgm:pt>
    <dgm:pt modelId="{C4866045-B43B-429F-851C-E58098BA6DB8}" type="pres">
      <dgm:prSet presAssocID="{712EDDD5-F1C9-457B-A81D-F94868058B44}" presName="arrowAndChildren" presStyleCnt="0"/>
      <dgm:spPr/>
      <dgm:t>
        <a:bodyPr/>
        <a:lstStyle/>
        <a:p>
          <a:endParaRPr lang="es-MX"/>
        </a:p>
      </dgm:t>
    </dgm:pt>
    <dgm:pt modelId="{D5473CBC-EEC3-408A-B4A6-07882F253A8B}" type="pres">
      <dgm:prSet presAssocID="{712EDDD5-F1C9-457B-A81D-F94868058B44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FE4F3FD3-FEDA-44E5-9944-1FF6BBD0F9E2}" type="pres">
      <dgm:prSet presAssocID="{438F37F5-E676-4BB5-A241-95D895E1B43F}" presName="sp" presStyleCnt="0"/>
      <dgm:spPr/>
      <dgm:t>
        <a:bodyPr/>
        <a:lstStyle/>
        <a:p>
          <a:endParaRPr lang="es-MX"/>
        </a:p>
      </dgm:t>
    </dgm:pt>
    <dgm:pt modelId="{1C274FFF-1754-4900-887F-DFF5156E0B8D}" type="pres">
      <dgm:prSet presAssocID="{11888A7B-1E89-45E6-84F4-EF92B26189CD}" presName="arrowAndChildren" presStyleCnt="0"/>
      <dgm:spPr/>
      <dgm:t>
        <a:bodyPr/>
        <a:lstStyle/>
        <a:p>
          <a:endParaRPr lang="es-MX"/>
        </a:p>
      </dgm:t>
    </dgm:pt>
    <dgm:pt modelId="{32FA43B7-34B4-4881-9A79-E3EDEC9D4CBF}" type="pres">
      <dgm:prSet presAssocID="{11888A7B-1E89-45E6-84F4-EF92B26189CD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957C551D-31A8-4286-A3AE-C5928DB663CE}" srcId="{2EFB202A-8611-4DDC-831D-D12EB67B6CF7}" destId="{640CA9BD-09C1-4472-8DAC-0F150EC5E678}" srcOrd="3" destOrd="0" parTransId="{90609DF7-843B-4BEF-A3B5-89270E6B0951}" sibTransId="{67B503AA-82FD-4AA4-8357-3D8B59D6160B}"/>
    <dgm:cxn modelId="{4D111F6B-0B5C-40A7-BA86-973E36B2D8F2}" type="presOf" srcId="{712EDDD5-F1C9-457B-A81D-F94868058B44}" destId="{D5473CBC-EEC3-408A-B4A6-07882F253A8B}" srcOrd="0" destOrd="0" presId="urn:microsoft.com/office/officeart/2005/8/layout/process4"/>
    <dgm:cxn modelId="{AAE8F060-3E29-4C68-9A74-089916E04D67}" type="presOf" srcId="{356F6FEF-38C8-437A-8562-86A5ED3F5885}" destId="{C830B7C4-5210-41AC-A88B-BECF7607C1E5}" srcOrd="0" destOrd="0" presId="urn:microsoft.com/office/officeart/2005/8/layout/process4"/>
    <dgm:cxn modelId="{B2E3875C-D3F8-41A4-A6EA-DD49F61576A0}" type="presOf" srcId="{11888A7B-1E89-45E6-84F4-EF92B26189CD}" destId="{32FA43B7-34B4-4881-9A79-E3EDEC9D4CBF}" srcOrd="0" destOrd="0" presId="urn:microsoft.com/office/officeart/2005/8/layout/process4"/>
    <dgm:cxn modelId="{8247D1A2-555D-4B39-B44D-5F2B5AE64242}" srcId="{2EFB202A-8611-4DDC-831D-D12EB67B6CF7}" destId="{356F6FEF-38C8-437A-8562-86A5ED3F5885}" srcOrd="2" destOrd="0" parTransId="{BD9B34C9-939F-47F5-A040-1B30C9EEA310}" sibTransId="{665399A3-A410-4656-8F7E-3FAB641DE891}"/>
    <dgm:cxn modelId="{79EE9E02-BFF5-41D3-86F8-33470970BFCE}" type="presOf" srcId="{2EFB202A-8611-4DDC-831D-D12EB67B6CF7}" destId="{812F39FC-2D1E-4DD1-A1A6-C7F9287A4AAB}" srcOrd="0" destOrd="0" presId="urn:microsoft.com/office/officeart/2005/8/layout/process4"/>
    <dgm:cxn modelId="{392AE56A-6939-469F-BFEC-2DEEC6ABC100}" srcId="{2EFB202A-8611-4DDC-831D-D12EB67B6CF7}" destId="{712EDDD5-F1C9-457B-A81D-F94868058B44}" srcOrd="1" destOrd="0" parTransId="{5E2CC1CB-7E12-4298-9BE5-B8F6683E4161}" sibTransId="{630DB5C2-135D-425B-B7D5-1F5FFE12BF3B}"/>
    <dgm:cxn modelId="{5376348D-4465-4E2E-9DB8-EA1F5276717B}" srcId="{2EFB202A-8611-4DDC-831D-D12EB67B6CF7}" destId="{11888A7B-1E89-45E6-84F4-EF92B26189CD}" srcOrd="0" destOrd="0" parTransId="{6043087E-917B-44BC-97F8-41385FD50DC3}" sibTransId="{438F37F5-E676-4BB5-A241-95D895E1B43F}"/>
    <dgm:cxn modelId="{67067571-6170-41AF-87A3-FB3B609D9CEA}" type="presOf" srcId="{640CA9BD-09C1-4472-8DAC-0F150EC5E678}" destId="{325B9957-E809-4285-A870-20AA1AEAA8D7}" srcOrd="0" destOrd="0" presId="urn:microsoft.com/office/officeart/2005/8/layout/process4"/>
    <dgm:cxn modelId="{5678914C-8F14-4F79-9116-C33CBC8B70E7}" type="presParOf" srcId="{812F39FC-2D1E-4DD1-A1A6-C7F9287A4AAB}" destId="{C1682CE3-81F4-4BEA-B13D-10C7017D8387}" srcOrd="0" destOrd="0" presId="urn:microsoft.com/office/officeart/2005/8/layout/process4"/>
    <dgm:cxn modelId="{B75DEEE2-790E-400B-832F-7C2526EFEEFC}" type="presParOf" srcId="{C1682CE3-81F4-4BEA-B13D-10C7017D8387}" destId="{325B9957-E809-4285-A870-20AA1AEAA8D7}" srcOrd="0" destOrd="0" presId="urn:microsoft.com/office/officeart/2005/8/layout/process4"/>
    <dgm:cxn modelId="{6FA0FB88-FED5-4DA9-8FB7-49F6DEA20B1D}" type="presParOf" srcId="{812F39FC-2D1E-4DD1-A1A6-C7F9287A4AAB}" destId="{2AB5853F-AA77-4431-82DF-105CEB2E1424}" srcOrd="1" destOrd="0" presId="urn:microsoft.com/office/officeart/2005/8/layout/process4"/>
    <dgm:cxn modelId="{52F7A226-0BC5-4418-B1BB-E2FD5547F031}" type="presParOf" srcId="{812F39FC-2D1E-4DD1-A1A6-C7F9287A4AAB}" destId="{EC667030-4855-4843-9717-7DF08446AEB5}" srcOrd="2" destOrd="0" presId="urn:microsoft.com/office/officeart/2005/8/layout/process4"/>
    <dgm:cxn modelId="{B3DA9F18-ADDC-4C31-BFC3-7AFA3D398C18}" type="presParOf" srcId="{EC667030-4855-4843-9717-7DF08446AEB5}" destId="{C830B7C4-5210-41AC-A88B-BECF7607C1E5}" srcOrd="0" destOrd="0" presId="urn:microsoft.com/office/officeart/2005/8/layout/process4"/>
    <dgm:cxn modelId="{6D5A561E-9AED-4BD0-B61C-B210C294197C}" type="presParOf" srcId="{812F39FC-2D1E-4DD1-A1A6-C7F9287A4AAB}" destId="{7FB80134-CA62-4591-A6BE-C119FEAC14B6}" srcOrd="3" destOrd="0" presId="urn:microsoft.com/office/officeart/2005/8/layout/process4"/>
    <dgm:cxn modelId="{8AA3D574-35B2-4F26-9753-43647056D5BB}" type="presParOf" srcId="{812F39FC-2D1E-4DD1-A1A6-C7F9287A4AAB}" destId="{C4866045-B43B-429F-851C-E58098BA6DB8}" srcOrd="4" destOrd="0" presId="urn:microsoft.com/office/officeart/2005/8/layout/process4"/>
    <dgm:cxn modelId="{8142E2F1-4232-4A86-BD16-A2EE21EFADF1}" type="presParOf" srcId="{C4866045-B43B-429F-851C-E58098BA6DB8}" destId="{D5473CBC-EEC3-408A-B4A6-07882F253A8B}" srcOrd="0" destOrd="0" presId="urn:microsoft.com/office/officeart/2005/8/layout/process4"/>
    <dgm:cxn modelId="{F78D174D-E461-4213-AEEB-72932703ABFC}" type="presParOf" srcId="{812F39FC-2D1E-4DD1-A1A6-C7F9287A4AAB}" destId="{FE4F3FD3-FEDA-44E5-9944-1FF6BBD0F9E2}" srcOrd="5" destOrd="0" presId="urn:microsoft.com/office/officeart/2005/8/layout/process4"/>
    <dgm:cxn modelId="{D11F7181-D05C-4ACC-A34B-6E9511FBE167}" type="presParOf" srcId="{812F39FC-2D1E-4DD1-A1A6-C7F9287A4AAB}" destId="{1C274FFF-1754-4900-887F-DFF5156E0B8D}" srcOrd="6" destOrd="0" presId="urn:microsoft.com/office/officeart/2005/8/layout/process4"/>
    <dgm:cxn modelId="{36469A82-1901-415F-8126-6D77E61422EC}" type="presParOf" srcId="{1C274FFF-1754-4900-887F-DFF5156E0B8D}" destId="{32FA43B7-34B4-4881-9A79-E3EDEC9D4CB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95757C-D7A7-4BE4-9395-B3B0AB9F1E7F}" type="doc">
      <dgm:prSet loTypeId="urn:microsoft.com/office/officeart/2005/8/layout/balance1" loCatId="relationship" qsTypeId="urn:microsoft.com/office/officeart/2005/8/quickstyle/3d4" qsCatId="3D" csTypeId="urn:microsoft.com/office/officeart/2005/8/colors/accent6_4" csCatId="accent6" phldr="1"/>
      <dgm:spPr/>
      <dgm:t>
        <a:bodyPr/>
        <a:lstStyle/>
        <a:p>
          <a:endParaRPr lang="es-MX"/>
        </a:p>
      </dgm:t>
    </dgm:pt>
    <dgm:pt modelId="{0F5C6035-FDFC-4560-ABAF-AD23EB042621}">
      <dgm:prSet phldrT="[Texto]"/>
      <dgm:spPr/>
      <dgm:t>
        <a:bodyPr/>
        <a:lstStyle/>
        <a:p>
          <a:r>
            <a:rPr lang="es-MX" dirty="0" smtClean="0"/>
            <a:t>REDUCCION </a:t>
          </a:r>
          <a:endParaRPr lang="es-MX" dirty="0"/>
        </a:p>
      </dgm:t>
    </dgm:pt>
    <dgm:pt modelId="{0AB5975F-3C3C-49F0-A8CD-0DE428A73307}" type="parTrans" cxnId="{A6FBD320-7A7C-4E65-9E35-9BEBFFC3D858}">
      <dgm:prSet/>
      <dgm:spPr/>
      <dgm:t>
        <a:bodyPr/>
        <a:lstStyle/>
        <a:p>
          <a:endParaRPr lang="es-MX"/>
        </a:p>
      </dgm:t>
    </dgm:pt>
    <dgm:pt modelId="{B35F2326-1CD6-43B5-A4DB-6DA6196C4B1B}" type="sibTrans" cxnId="{A6FBD320-7A7C-4E65-9E35-9BEBFFC3D858}">
      <dgm:prSet/>
      <dgm:spPr/>
      <dgm:t>
        <a:bodyPr/>
        <a:lstStyle/>
        <a:p>
          <a:endParaRPr lang="es-MX"/>
        </a:p>
      </dgm:t>
    </dgm:pt>
    <dgm:pt modelId="{F0348BD6-728C-48C8-9010-E479DF827B25}">
      <dgm:prSet phldrT="[Texto]"/>
      <dgm:spPr/>
      <dgm:t>
        <a:bodyPr/>
        <a:lstStyle/>
        <a:p>
          <a:r>
            <a:rPr lang="es-MX" dirty="0" smtClean="0">
              <a:latin typeface="Arial" panose="020B0604020202020204" pitchFamily="34" charset="0"/>
              <a:cs typeface="Arial" panose="020B0604020202020204" pitchFamily="34" charset="0"/>
            </a:rPr>
            <a:t>Encaminada </a:t>
          </a:r>
          <a:endParaRPr lang="es-MX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ED9837-8D92-4DD8-85CA-6CC71870E7B8}" type="parTrans" cxnId="{B3FEC1D2-70D2-4E7B-85E2-3DFFA9DC1C5D}">
      <dgm:prSet/>
      <dgm:spPr/>
      <dgm:t>
        <a:bodyPr/>
        <a:lstStyle/>
        <a:p>
          <a:endParaRPr lang="es-MX"/>
        </a:p>
      </dgm:t>
    </dgm:pt>
    <dgm:pt modelId="{83879340-F366-4511-ABF0-25C270D0DED1}" type="sibTrans" cxnId="{B3FEC1D2-70D2-4E7B-85E2-3DFFA9DC1C5D}">
      <dgm:prSet/>
      <dgm:spPr/>
      <dgm:t>
        <a:bodyPr/>
        <a:lstStyle/>
        <a:p>
          <a:endParaRPr lang="es-MX"/>
        </a:p>
      </dgm:t>
    </dgm:pt>
    <dgm:pt modelId="{048532F2-670C-42F8-9426-F209AC2F90D9}">
      <dgm:prSet phldrT="[Texto]"/>
      <dgm:spPr/>
      <dgm:t>
        <a:bodyPr/>
        <a:lstStyle/>
        <a:p>
          <a:r>
            <a:rPr lang="es-MX" dirty="0" smtClean="0">
              <a:latin typeface="Arial" panose="020B0604020202020204" pitchFamily="34" charset="0"/>
              <a:cs typeface="Arial" panose="020B0604020202020204" pitchFamily="34" charset="0"/>
            </a:rPr>
            <a:t>Conducta motivada</a:t>
          </a:r>
          <a:endParaRPr lang="es-MX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E33A4B-FC72-48D0-B14F-8C559A0FF984}" type="parTrans" cxnId="{1279DE40-7DAA-4D70-A2BF-D277807BE97D}">
      <dgm:prSet/>
      <dgm:spPr/>
      <dgm:t>
        <a:bodyPr/>
        <a:lstStyle/>
        <a:p>
          <a:endParaRPr lang="es-MX"/>
        </a:p>
      </dgm:t>
    </dgm:pt>
    <dgm:pt modelId="{D74494E3-B698-4DA6-8168-3A1540931695}" type="sibTrans" cxnId="{1279DE40-7DAA-4D70-A2BF-D277807BE97D}">
      <dgm:prSet/>
      <dgm:spPr/>
      <dgm:t>
        <a:bodyPr/>
        <a:lstStyle/>
        <a:p>
          <a:endParaRPr lang="es-MX"/>
        </a:p>
      </dgm:t>
    </dgm:pt>
    <dgm:pt modelId="{FB039615-DB9C-4F62-BF6E-0AE2D0160A9D}">
      <dgm:prSet phldrT="[Texto]" custT="1"/>
      <dgm:spPr/>
      <dgm:t>
        <a:bodyPr/>
        <a:lstStyle/>
        <a:p>
          <a:r>
            <a:rPr lang="es-MX" sz="2000" dirty="0" smtClean="0">
              <a:latin typeface="Arial" panose="020B0604020202020204" pitchFamily="34" charset="0"/>
              <a:cs typeface="Arial" panose="020B0604020202020204" pitchFamily="34" charset="0"/>
            </a:rPr>
            <a:t>Regresar a homeostasis </a:t>
          </a:r>
          <a:endParaRPr lang="es-MX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5C0F1D-C0DF-473D-B03B-A6CD2B0EA05F}" type="parTrans" cxnId="{B3C512B2-18FF-4462-A5B8-A31DFB112D5A}">
      <dgm:prSet/>
      <dgm:spPr/>
      <dgm:t>
        <a:bodyPr/>
        <a:lstStyle/>
        <a:p>
          <a:endParaRPr lang="es-MX"/>
        </a:p>
      </dgm:t>
    </dgm:pt>
    <dgm:pt modelId="{17CF0809-DEEF-4DB6-B578-3669DA2B6AB1}" type="sibTrans" cxnId="{B3C512B2-18FF-4462-A5B8-A31DFB112D5A}">
      <dgm:prSet/>
      <dgm:spPr/>
      <dgm:t>
        <a:bodyPr/>
        <a:lstStyle/>
        <a:p>
          <a:endParaRPr lang="es-MX"/>
        </a:p>
      </dgm:t>
    </dgm:pt>
    <dgm:pt modelId="{EEB752CB-09C1-4BBE-89F0-764CE7EBCD09}">
      <dgm:prSet phldrT="[Texto]" custT="1"/>
      <dgm:spPr/>
      <dgm:t>
        <a:bodyPr/>
        <a:lstStyle/>
        <a:p>
          <a:r>
            <a:rPr lang="es-MX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MX" sz="2000" dirty="0" smtClean="0">
              <a:latin typeface="Arial" panose="020B0604020202020204" pitchFamily="34" charset="0"/>
              <a:cs typeface="Arial" panose="020B0604020202020204" pitchFamily="34" charset="0"/>
            </a:rPr>
            <a:t>Tensión o activación corporal </a:t>
          </a:r>
          <a:endParaRPr lang="es-MX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7AF88E-42FC-45AA-BBD4-1EACE3A37781}" type="parTrans" cxnId="{346B0B53-4693-4225-A672-9E59A9066D75}">
      <dgm:prSet/>
      <dgm:spPr/>
      <dgm:t>
        <a:bodyPr/>
        <a:lstStyle/>
        <a:p>
          <a:endParaRPr lang="es-MX"/>
        </a:p>
      </dgm:t>
    </dgm:pt>
    <dgm:pt modelId="{04970147-93DC-4E33-B6B2-35F08A808CA6}" type="sibTrans" cxnId="{346B0B53-4693-4225-A672-9E59A9066D75}">
      <dgm:prSet/>
      <dgm:spPr/>
      <dgm:t>
        <a:bodyPr/>
        <a:lstStyle/>
        <a:p>
          <a:endParaRPr lang="es-MX"/>
        </a:p>
      </dgm:t>
    </dgm:pt>
    <dgm:pt modelId="{DAD3CB28-B0FA-4987-A087-4AE7CAA03F28}">
      <dgm:prSet phldrT="[Texto]"/>
      <dgm:spPr/>
      <dgm:t>
        <a:bodyPr/>
        <a:lstStyle/>
        <a:p>
          <a:r>
            <a:rPr lang="es-MX" dirty="0" smtClean="0">
              <a:latin typeface="Arial" panose="020B0604020202020204" pitchFamily="34" charset="0"/>
              <a:cs typeface="Arial" panose="020B0604020202020204" pitchFamily="34" charset="0"/>
            </a:rPr>
            <a:t>Reducir </a:t>
          </a:r>
          <a:endParaRPr lang="es-MX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56177A-4BEC-43A1-AEEF-A16890FAC761}" type="parTrans" cxnId="{478D4C79-3FAB-4ECB-BE0F-2F0B20E48DA1}">
      <dgm:prSet/>
      <dgm:spPr/>
      <dgm:t>
        <a:bodyPr/>
        <a:lstStyle/>
        <a:p>
          <a:endParaRPr lang="es-MX"/>
        </a:p>
      </dgm:t>
    </dgm:pt>
    <dgm:pt modelId="{E99F55BE-4121-47A1-97DA-4EA01C69F908}" type="sibTrans" cxnId="{478D4C79-3FAB-4ECB-BE0F-2F0B20E48DA1}">
      <dgm:prSet/>
      <dgm:spPr/>
      <dgm:t>
        <a:bodyPr/>
        <a:lstStyle/>
        <a:p>
          <a:endParaRPr lang="es-MX"/>
        </a:p>
      </dgm:t>
    </dgm:pt>
    <dgm:pt modelId="{4E5439BD-4D9A-44F1-9D02-33B7DCF44E93}">
      <dgm:prSet phldrT="[Texto]"/>
      <dgm:spPr/>
      <dgm:t>
        <a:bodyPr/>
        <a:lstStyle/>
        <a:p>
          <a:r>
            <a:rPr lang="es-MX" dirty="0" smtClean="0"/>
            <a:t>IMPULSOS</a:t>
          </a:r>
          <a:endParaRPr lang="es-MX" dirty="0"/>
        </a:p>
      </dgm:t>
    </dgm:pt>
    <dgm:pt modelId="{9D0E60A6-9474-487A-8AD6-BEC3DB0B21F9}" type="sibTrans" cxnId="{D5854D73-34EC-4AB1-AB0C-8BF74827AFD7}">
      <dgm:prSet/>
      <dgm:spPr/>
      <dgm:t>
        <a:bodyPr/>
        <a:lstStyle/>
        <a:p>
          <a:endParaRPr lang="es-MX"/>
        </a:p>
      </dgm:t>
    </dgm:pt>
    <dgm:pt modelId="{27EC5628-D74B-4766-AE00-C40E14EDE789}" type="parTrans" cxnId="{D5854D73-34EC-4AB1-AB0C-8BF74827AFD7}">
      <dgm:prSet/>
      <dgm:spPr/>
      <dgm:t>
        <a:bodyPr/>
        <a:lstStyle/>
        <a:p>
          <a:endParaRPr lang="es-MX"/>
        </a:p>
      </dgm:t>
    </dgm:pt>
    <dgm:pt modelId="{85B9C6F0-918D-4EAF-AAAC-FB0E3DC217C3}" type="pres">
      <dgm:prSet presAssocID="{9395757C-D7A7-4BE4-9395-B3B0AB9F1E7F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5927B8D-D43D-4C33-8AB1-4B11DE4753EC}" type="pres">
      <dgm:prSet presAssocID="{9395757C-D7A7-4BE4-9395-B3B0AB9F1E7F}" presName="dummyMaxCanvas" presStyleCnt="0"/>
      <dgm:spPr/>
    </dgm:pt>
    <dgm:pt modelId="{E3758EF2-57AA-4527-B9AF-5FCC0F6FF0CE}" type="pres">
      <dgm:prSet presAssocID="{9395757C-D7A7-4BE4-9395-B3B0AB9F1E7F}" presName="parentComposite" presStyleCnt="0"/>
      <dgm:spPr/>
    </dgm:pt>
    <dgm:pt modelId="{D6562A1A-ED13-4277-A6AC-BE86C4010279}" type="pres">
      <dgm:prSet presAssocID="{9395757C-D7A7-4BE4-9395-B3B0AB9F1E7F}" presName="parent1" presStyleLbl="alignAccFollowNode1" presStyleIdx="0" presStyleCnt="4" custScaleX="119865">
        <dgm:presLayoutVars>
          <dgm:chMax val="4"/>
        </dgm:presLayoutVars>
      </dgm:prSet>
      <dgm:spPr/>
      <dgm:t>
        <a:bodyPr/>
        <a:lstStyle/>
        <a:p>
          <a:endParaRPr lang="es-MX"/>
        </a:p>
      </dgm:t>
    </dgm:pt>
    <dgm:pt modelId="{ABE0CBC6-E9F1-478B-AC10-C13E11D4E211}" type="pres">
      <dgm:prSet presAssocID="{9395757C-D7A7-4BE4-9395-B3B0AB9F1E7F}" presName="parent2" presStyleLbl="alignAccFollowNode1" presStyleIdx="1" presStyleCnt="4" custScaleX="120124">
        <dgm:presLayoutVars>
          <dgm:chMax val="4"/>
        </dgm:presLayoutVars>
      </dgm:prSet>
      <dgm:spPr/>
      <dgm:t>
        <a:bodyPr/>
        <a:lstStyle/>
        <a:p>
          <a:endParaRPr lang="es-MX"/>
        </a:p>
      </dgm:t>
    </dgm:pt>
    <dgm:pt modelId="{07DC98BF-826D-4D5E-9D2E-FB174E90C970}" type="pres">
      <dgm:prSet presAssocID="{9395757C-D7A7-4BE4-9395-B3B0AB9F1E7F}" presName="childrenComposite" presStyleCnt="0"/>
      <dgm:spPr/>
    </dgm:pt>
    <dgm:pt modelId="{E728A799-DD23-43F5-BDD9-F57E2643FDC7}" type="pres">
      <dgm:prSet presAssocID="{9395757C-D7A7-4BE4-9395-B3B0AB9F1E7F}" presName="dummyMaxCanvas_ChildArea" presStyleCnt="0"/>
      <dgm:spPr/>
    </dgm:pt>
    <dgm:pt modelId="{26626224-A135-44EE-85EC-CE1213691DBD}" type="pres">
      <dgm:prSet presAssocID="{9395757C-D7A7-4BE4-9395-B3B0AB9F1E7F}" presName="fulcrum" presStyleLbl="alignAccFollowNode1" presStyleIdx="2" presStyleCnt="4"/>
      <dgm:spPr/>
    </dgm:pt>
    <dgm:pt modelId="{6CDCDEE4-BB57-4113-AFE8-A86EDBDCC57B}" type="pres">
      <dgm:prSet presAssocID="{9395757C-D7A7-4BE4-9395-B3B0AB9F1E7F}" presName="balance_23" presStyleLbl="alignAccFollowNode1" presStyleIdx="3" presStyleCnt="4">
        <dgm:presLayoutVars>
          <dgm:bulletEnabled val="1"/>
        </dgm:presLayoutVars>
      </dgm:prSet>
      <dgm:spPr/>
    </dgm:pt>
    <dgm:pt modelId="{3F3D0336-9321-4DF0-B696-D8EB8DA21E4A}" type="pres">
      <dgm:prSet presAssocID="{9395757C-D7A7-4BE4-9395-B3B0AB9F1E7F}" presName="right_23_1" presStyleLbl="node1" presStyleIdx="0" presStyleCnt="5" custScaleX="10974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A7F4607-8A2C-46B2-BF92-49BF097E64F3}" type="pres">
      <dgm:prSet presAssocID="{9395757C-D7A7-4BE4-9395-B3B0AB9F1E7F}" presName="right_23_2" presStyleLbl="node1" presStyleIdx="1" presStyleCnt="5" custScaleX="10906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53C2E50-0027-4C0D-996F-FBAC253CB25F}" type="pres">
      <dgm:prSet presAssocID="{9395757C-D7A7-4BE4-9395-B3B0AB9F1E7F}" presName="right_23_3" presStyleLbl="node1" presStyleIdx="2" presStyleCnt="5" custScaleX="10777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9FB7D2B-6A57-4EA3-8A92-EFEB434197DE}" type="pres">
      <dgm:prSet presAssocID="{9395757C-D7A7-4BE4-9395-B3B0AB9F1E7F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4120604-C32E-444C-ACC2-CD6A987B412A}" type="pres">
      <dgm:prSet presAssocID="{9395757C-D7A7-4BE4-9395-B3B0AB9F1E7F}" presName="left_23_2" presStyleLbl="node1" presStyleIdx="4" presStyleCnt="5" custScaleX="10292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279DE40-7DAA-4D70-A2BF-D277807BE97D}" srcId="{0F5C6035-FDFC-4560-ABAF-AD23EB042621}" destId="{048532F2-670C-42F8-9426-F209AC2F90D9}" srcOrd="1" destOrd="0" parTransId="{4DE33A4B-FC72-48D0-B14F-8C559A0FF984}" sibTransId="{D74494E3-B698-4DA6-8168-3A1540931695}"/>
    <dgm:cxn modelId="{BB6CC5AC-B359-432F-BE01-205C99B3DB18}" type="presOf" srcId="{EEB752CB-09C1-4BBE-89F0-764CE7EBCD09}" destId="{6A7F4607-8A2C-46B2-BF92-49BF097E64F3}" srcOrd="0" destOrd="0" presId="urn:microsoft.com/office/officeart/2005/8/layout/balance1"/>
    <dgm:cxn modelId="{FD24531E-C13A-48AF-9B00-643F5E3D545C}" type="presOf" srcId="{0F5C6035-FDFC-4560-ABAF-AD23EB042621}" destId="{D6562A1A-ED13-4277-A6AC-BE86C4010279}" srcOrd="0" destOrd="0" presId="urn:microsoft.com/office/officeart/2005/8/layout/balance1"/>
    <dgm:cxn modelId="{A18087EB-C2D3-4F78-96F1-32269DAB4DF4}" type="presOf" srcId="{DAD3CB28-B0FA-4987-A087-4AE7CAA03F28}" destId="{153C2E50-0027-4C0D-996F-FBAC253CB25F}" srcOrd="0" destOrd="0" presId="urn:microsoft.com/office/officeart/2005/8/layout/balance1"/>
    <dgm:cxn modelId="{478D4C79-3FAB-4ECB-BE0F-2F0B20E48DA1}" srcId="{4E5439BD-4D9A-44F1-9D02-33B7DCF44E93}" destId="{DAD3CB28-B0FA-4987-A087-4AE7CAA03F28}" srcOrd="2" destOrd="0" parTransId="{E256177A-4BEC-43A1-AEEF-A16890FAC761}" sibTransId="{E99F55BE-4121-47A1-97DA-4EA01C69F908}"/>
    <dgm:cxn modelId="{B3FEC1D2-70D2-4E7B-85E2-3DFFA9DC1C5D}" srcId="{0F5C6035-FDFC-4560-ABAF-AD23EB042621}" destId="{F0348BD6-728C-48C8-9010-E479DF827B25}" srcOrd="0" destOrd="0" parTransId="{B0ED9837-8D92-4DD8-85CA-6CC71870E7B8}" sibTransId="{83879340-F366-4511-ABF0-25C270D0DED1}"/>
    <dgm:cxn modelId="{FF05F8A2-4FA8-45BC-BB1C-60782045EE21}" type="presOf" srcId="{4E5439BD-4D9A-44F1-9D02-33B7DCF44E93}" destId="{ABE0CBC6-E9F1-478B-AC10-C13E11D4E211}" srcOrd="0" destOrd="0" presId="urn:microsoft.com/office/officeart/2005/8/layout/balance1"/>
    <dgm:cxn modelId="{B3C512B2-18FF-4462-A5B8-A31DFB112D5A}" srcId="{4E5439BD-4D9A-44F1-9D02-33B7DCF44E93}" destId="{FB039615-DB9C-4F62-BF6E-0AE2D0160A9D}" srcOrd="0" destOrd="0" parTransId="{105C0F1D-C0DF-473D-B03B-A6CD2B0EA05F}" sibTransId="{17CF0809-DEEF-4DB6-B578-3669DA2B6AB1}"/>
    <dgm:cxn modelId="{C4F3A7AB-B9F0-4D5B-972D-11F8D178B1A9}" type="presOf" srcId="{048532F2-670C-42F8-9426-F209AC2F90D9}" destId="{14120604-C32E-444C-ACC2-CD6A987B412A}" srcOrd="0" destOrd="0" presId="urn:microsoft.com/office/officeart/2005/8/layout/balance1"/>
    <dgm:cxn modelId="{A6FBD320-7A7C-4E65-9E35-9BEBFFC3D858}" srcId="{9395757C-D7A7-4BE4-9395-B3B0AB9F1E7F}" destId="{0F5C6035-FDFC-4560-ABAF-AD23EB042621}" srcOrd="0" destOrd="0" parTransId="{0AB5975F-3C3C-49F0-A8CD-0DE428A73307}" sibTransId="{B35F2326-1CD6-43B5-A4DB-6DA6196C4B1B}"/>
    <dgm:cxn modelId="{05E22F71-8BCF-4218-8779-607F9B0D4DB5}" type="presOf" srcId="{F0348BD6-728C-48C8-9010-E479DF827B25}" destId="{59FB7D2B-6A57-4EA3-8A92-EFEB434197DE}" srcOrd="0" destOrd="0" presId="urn:microsoft.com/office/officeart/2005/8/layout/balance1"/>
    <dgm:cxn modelId="{CCAF9F9F-3E9A-4B51-BC3A-E6B58E0378F7}" type="presOf" srcId="{FB039615-DB9C-4F62-BF6E-0AE2D0160A9D}" destId="{3F3D0336-9321-4DF0-B696-D8EB8DA21E4A}" srcOrd="0" destOrd="0" presId="urn:microsoft.com/office/officeart/2005/8/layout/balance1"/>
    <dgm:cxn modelId="{476555E9-B9E1-4C18-9477-26C8376F9BE5}" type="presOf" srcId="{9395757C-D7A7-4BE4-9395-B3B0AB9F1E7F}" destId="{85B9C6F0-918D-4EAF-AAAC-FB0E3DC217C3}" srcOrd="0" destOrd="0" presId="urn:microsoft.com/office/officeart/2005/8/layout/balance1"/>
    <dgm:cxn modelId="{346B0B53-4693-4225-A672-9E59A9066D75}" srcId="{4E5439BD-4D9A-44F1-9D02-33B7DCF44E93}" destId="{EEB752CB-09C1-4BBE-89F0-764CE7EBCD09}" srcOrd="1" destOrd="0" parTransId="{817AF88E-42FC-45AA-BBD4-1EACE3A37781}" sibTransId="{04970147-93DC-4E33-B6B2-35F08A808CA6}"/>
    <dgm:cxn modelId="{D5854D73-34EC-4AB1-AB0C-8BF74827AFD7}" srcId="{9395757C-D7A7-4BE4-9395-B3B0AB9F1E7F}" destId="{4E5439BD-4D9A-44F1-9D02-33B7DCF44E93}" srcOrd="1" destOrd="0" parTransId="{27EC5628-D74B-4766-AE00-C40E14EDE789}" sibTransId="{9D0E60A6-9474-487A-8AD6-BEC3DB0B21F9}"/>
    <dgm:cxn modelId="{A3C23111-C6EA-4E1B-81ED-56ED8762EC35}" type="presParOf" srcId="{85B9C6F0-918D-4EAF-AAAC-FB0E3DC217C3}" destId="{45927B8D-D43D-4C33-8AB1-4B11DE4753EC}" srcOrd="0" destOrd="0" presId="urn:microsoft.com/office/officeart/2005/8/layout/balance1"/>
    <dgm:cxn modelId="{F2DF5465-1C0B-4950-AF74-8D1FC662F785}" type="presParOf" srcId="{85B9C6F0-918D-4EAF-AAAC-FB0E3DC217C3}" destId="{E3758EF2-57AA-4527-B9AF-5FCC0F6FF0CE}" srcOrd="1" destOrd="0" presId="urn:microsoft.com/office/officeart/2005/8/layout/balance1"/>
    <dgm:cxn modelId="{7D2FE802-179C-46BC-AA63-07ECBA4DE290}" type="presParOf" srcId="{E3758EF2-57AA-4527-B9AF-5FCC0F6FF0CE}" destId="{D6562A1A-ED13-4277-A6AC-BE86C4010279}" srcOrd="0" destOrd="0" presId="urn:microsoft.com/office/officeart/2005/8/layout/balance1"/>
    <dgm:cxn modelId="{59FC2063-AAB0-49E4-930A-0EB4F70FE86D}" type="presParOf" srcId="{E3758EF2-57AA-4527-B9AF-5FCC0F6FF0CE}" destId="{ABE0CBC6-E9F1-478B-AC10-C13E11D4E211}" srcOrd="1" destOrd="0" presId="urn:microsoft.com/office/officeart/2005/8/layout/balance1"/>
    <dgm:cxn modelId="{8A09C9AD-368F-4F87-BC9E-E789445D4CAD}" type="presParOf" srcId="{85B9C6F0-918D-4EAF-AAAC-FB0E3DC217C3}" destId="{07DC98BF-826D-4D5E-9D2E-FB174E90C970}" srcOrd="2" destOrd="0" presId="urn:microsoft.com/office/officeart/2005/8/layout/balance1"/>
    <dgm:cxn modelId="{566A6547-B414-4D97-B8B1-0A8CE7EE12E7}" type="presParOf" srcId="{07DC98BF-826D-4D5E-9D2E-FB174E90C970}" destId="{E728A799-DD23-43F5-BDD9-F57E2643FDC7}" srcOrd="0" destOrd="0" presId="urn:microsoft.com/office/officeart/2005/8/layout/balance1"/>
    <dgm:cxn modelId="{35C4592B-D933-4223-86B9-6CC141F61217}" type="presParOf" srcId="{07DC98BF-826D-4D5E-9D2E-FB174E90C970}" destId="{26626224-A135-44EE-85EC-CE1213691DBD}" srcOrd="1" destOrd="0" presId="urn:microsoft.com/office/officeart/2005/8/layout/balance1"/>
    <dgm:cxn modelId="{0BFA3353-4438-4EC0-B43C-82CA1B1EC1CE}" type="presParOf" srcId="{07DC98BF-826D-4D5E-9D2E-FB174E90C970}" destId="{6CDCDEE4-BB57-4113-AFE8-A86EDBDCC57B}" srcOrd="2" destOrd="0" presId="urn:microsoft.com/office/officeart/2005/8/layout/balance1"/>
    <dgm:cxn modelId="{C3254BC3-79C2-436A-9D10-24917BC636BE}" type="presParOf" srcId="{07DC98BF-826D-4D5E-9D2E-FB174E90C970}" destId="{3F3D0336-9321-4DF0-B696-D8EB8DA21E4A}" srcOrd="3" destOrd="0" presId="urn:microsoft.com/office/officeart/2005/8/layout/balance1"/>
    <dgm:cxn modelId="{574C8ACB-A81B-42AF-BAEE-1E958374A7D4}" type="presParOf" srcId="{07DC98BF-826D-4D5E-9D2E-FB174E90C970}" destId="{6A7F4607-8A2C-46B2-BF92-49BF097E64F3}" srcOrd="4" destOrd="0" presId="urn:microsoft.com/office/officeart/2005/8/layout/balance1"/>
    <dgm:cxn modelId="{6B8D6072-3145-4B52-898F-DBC0CFEE9934}" type="presParOf" srcId="{07DC98BF-826D-4D5E-9D2E-FB174E90C970}" destId="{153C2E50-0027-4C0D-996F-FBAC253CB25F}" srcOrd="5" destOrd="0" presId="urn:microsoft.com/office/officeart/2005/8/layout/balance1"/>
    <dgm:cxn modelId="{E203B1FC-CDF5-4AFC-A620-D1A735378AA8}" type="presParOf" srcId="{07DC98BF-826D-4D5E-9D2E-FB174E90C970}" destId="{59FB7D2B-6A57-4EA3-8A92-EFEB434197DE}" srcOrd="6" destOrd="0" presId="urn:microsoft.com/office/officeart/2005/8/layout/balance1"/>
    <dgm:cxn modelId="{FC3934F6-9BD4-42E8-9A58-F658169047E0}" type="presParOf" srcId="{07DC98BF-826D-4D5E-9D2E-FB174E90C970}" destId="{14120604-C32E-444C-ACC2-CD6A987B412A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A816DF-0480-41AB-906B-415113184D68}" type="doc">
      <dgm:prSet loTypeId="urn:microsoft.com/office/officeart/2005/8/layout/radial5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F7B220D3-DF98-475D-B1E5-0DC9EF458A24}">
      <dgm:prSet phldrT="[Texto]" custT="1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s-MX" sz="1600" b="1" dirty="0" smtClean="0">
              <a:latin typeface="Lucida Sans Unicode" panose="020B0602030504020204" pitchFamily="34" charset="0"/>
              <a:cs typeface="Lucida Sans Unicode" panose="020B0602030504020204" pitchFamily="34" charset="0"/>
            </a:rPr>
            <a:t>MOTIVACIÓN POR EMOCIONES </a:t>
          </a:r>
          <a:endParaRPr lang="es-MX" sz="1600" b="1" dirty="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C680FCF3-AD26-4ABD-A602-6D69BC9ED6D2}" type="parTrans" cxnId="{F0BF9422-E08C-4283-9839-038A5BB1399D}">
      <dgm:prSet/>
      <dgm:spPr/>
      <dgm:t>
        <a:bodyPr/>
        <a:lstStyle/>
        <a:p>
          <a:endParaRPr lang="es-MX"/>
        </a:p>
      </dgm:t>
    </dgm:pt>
    <dgm:pt modelId="{28C76B7F-123B-481C-A68E-4CC6C8566FD4}" type="sibTrans" cxnId="{F0BF9422-E08C-4283-9839-038A5BB1399D}">
      <dgm:prSet/>
      <dgm:spPr/>
      <dgm:t>
        <a:bodyPr/>
        <a:lstStyle/>
        <a:p>
          <a:endParaRPr lang="es-MX"/>
        </a:p>
      </dgm:t>
    </dgm:pt>
    <dgm:pt modelId="{4ED86D29-6340-4926-8B92-4F6DEA07517B}">
      <dgm:prSet phldrT="[Texto]" custT="1"/>
      <dgm:spPr>
        <a:solidFill>
          <a:srgbClr val="FF99CC"/>
        </a:solidFill>
        <a:ln>
          <a:solidFill>
            <a:srgbClr val="FF99CC"/>
          </a:solidFill>
        </a:ln>
      </dgm:spPr>
      <dgm:t>
        <a:bodyPr/>
        <a:lstStyle/>
        <a:p>
          <a:r>
            <a:rPr lang="es-MX" sz="1400" b="1" i="1" dirty="0" smtClean="0">
              <a:latin typeface="Gadugi" panose="020B0502040204020203" pitchFamily="34" charset="0"/>
            </a:rPr>
            <a:t>Prepara al individuo para su defensa </a:t>
          </a:r>
        </a:p>
      </dgm:t>
    </dgm:pt>
    <dgm:pt modelId="{A44D71FA-B8DB-461A-9803-6ED98DA00A54}" type="parTrans" cxnId="{D1FEBFB9-15A6-4514-AC47-8CF3855CBC89}">
      <dgm:prSet/>
      <dgm:spPr>
        <a:solidFill>
          <a:srgbClr val="73C7BF"/>
        </a:solidFill>
        <a:ln>
          <a:solidFill>
            <a:srgbClr val="73C7BF"/>
          </a:solidFill>
        </a:ln>
      </dgm:spPr>
      <dgm:t>
        <a:bodyPr/>
        <a:lstStyle/>
        <a:p>
          <a:endParaRPr lang="es-MX"/>
        </a:p>
      </dgm:t>
    </dgm:pt>
    <dgm:pt modelId="{6CA0E85B-45C2-4D3D-8243-ABA25A0C32EA}" type="sibTrans" cxnId="{D1FEBFB9-15A6-4514-AC47-8CF3855CBC89}">
      <dgm:prSet/>
      <dgm:spPr/>
      <dgm:t>
        <a:bodyPr/>
        <a:lstStyle/>
        <a:p>
          <a:endParaRPr lang="es-MX"/>
        </a:p>
      </dgm:t>
    </dgm:pt>
    <dgm:pt modelId="{FA729EFD-C4D0-410E-94B8-C6F68B6F1604}">
      <dgm:prSet phldrT="[Texto]" custT="1"/>
      <dgm:spPr>
        <a:solidFill>
          <a:srgbClr val="9999FF"/>
        </a:solidFill>
        <a:ln>
          <a:solidFill>
            <a:srgbClr val="9999FF"/>
          </a:solidFill>
        </a:ln>
      </dgm:spPr>
      <dgm:t>
        <a:bodyPr/>
        <a:lstStyle/>
        <a:p>
          <a:r>
            <a:rPr lang="es-MX" sz="1400" b="1" i="1" dirty="0" smtClean="0">
              <a:latin typeface="Century Gothic" panose="020B0502020202020204" pitchFamily="34" charset="0"/>
            </a:rPr>
            <a:t>A través de cambios en la fisiología</a:t>
          </a:r>
          <a:endParaRPr lang="es-MX" sz="1400" b="1" i="1" dirty="0">
            <a:latin typeface="Century Gothic" panose="020B0502020202020204" pitchFamily="34" charset="0"/>
          </a:endParaRPr>
        </a:p>
      </dgm:t>
    </dgm:pt>
    <dgm:pt modelId="{7E18DE00-5057-4057-9C24-21F30570464E}" type="parTrans" cxnId="{3A8B1E36-7328-4701-B65A-EF4F31667173}">
      <dgm:prSet/>
      <dgm:spPr>
        <a:solidFill>
          <a:srgbClr val="FF9966"/>
        </a:solidFill>
        <a:ln>
          <a:solidFill>
            <a:srgbClr val="FF9966"/>
          </a:solidFill>
        </a:ln>
      </dgm:spPr>
      <dgm:t>
        <a:bodyPr/>
        <a:lstStyle/>
        <a:p>
          <a:endParaRPr lang="es-MX"/>
        </a:p>
      </dgm:t>
    </dgm:pt>
    <dgm:pt modelId="{9AF6F3D3-5E72-4FEB-899E-366CE65B4B55}" type="sibTrans" cxnId="{3A8B1E36-7328-4701-B65A-EF4F31667173}">
      <dgm:prSet/>
      <dgm:spPr/>
      <dgm:t>
        <a:bodyPr/>
        <a:lstStyle/>
        <a:p>
          <a:endParaRPr lang="es-MX"/>
        </a:p>
      </dgm:t>
    </dgm:pt>
    <dgm:pt modelId="{273A544B-AB1B-450F-934F-DB723556D217}">
      <dgm:prSet phldrT="[Texto]" custT="1"/>
      <dgm:spPr>
        <a:solidFill>
          <a:srgbClr val="73C7BF"/>
        </a:solidFill>
        <a:ln>
          <a:solidFill>
            <a:srgbClr val="73C7BF"/>
          </a:solidFill>
        </a:ln>
      </dgm:spPr>
      <dgm:t>
        <a:bodyPr/>
        <a:lstStyle/>
        <a:p>
          <a:r>
            <a:rPr lang="es-MX" sz="1600" b="1" i="1" dirty="0" smtClean="0">
              <a:effectLst/>
              <a:latin typeface="Sitka Text" panose="02000505000000020004" pitchFamily="2" charset="0"/>
              <a:ea typeface="Verdana" panose="020B0604030504040204" pitchFamily="34" charset="0"/>
              <a:cs typeface="Arial" panose="020B0604020202020204" pitchFamily="34" charset="0"/>
            </a:rPr>
            <a:t>Desencadena comportamientos</a:t>
          </a:r>
          <a:endParaRPr lang="es-MX" sz="1600" b="1" i="1" dirty="0">
            <a:effectLst/>
            <a:latin typeface="Sitka Text" panose="02000505000000020004" pitchFamily="2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78A76641-8B7E-47CE-8E07-E7F4924687F2}" type="parTrans" cxnId="{894D9775-A732-4EC9-A959-1BDADF55857D}">
      <dgm:prSet/>
      <dgm:spPr>
        <a:solidFill>
          <a:srgbClr val="FF99CC"/>
        </a:solidFill>
        <a:ln>
          <a:solidFill>
            <a:srgbClr val="FF99CC"/>
          </a:solidFill>
        </a:ln>
      </dgm:spPr>
      <dgm:t>
        <a:bodyPr/>
        <a:lstStyle/>
        <a:p>
          <a:endParaRPr lang="es-MX"/>
        </a:p>
      </dgm:t>
    </dgm:pt>
    <dgm:pt modelId="{3AD81C5C-FFB3-422B-AF7C-82FC3E4EC5C0}" type="sibTrans" cxnId="{894D9775-A732-4EC9-A959-1BDADF55857D}">
      <dgm:prSet/>
      <dgm:spPr/>
      <dgm:t>
        <a:bodyPr/>
        <a:lstStyle/>
        <a:p>
          <a:endParaRPr lang="es-MX"/>
        </a:p>
      </dgm:t>
    </dgm:pt>
    <dgm:pt modelId="{BF669D0A-8968-4076-9BD6-3797625C0B47}">
      <dgm:prSet phldrT="[Texto]" custT="1"/>
      <dgm:spPr>
        <a:solidFill>
          <a:srgbClr val="FF9966"/>
        </a:solidFill>
        <a:ln>
          <a:solidFill>
            <a:srgbClr val="FF9966"/>
          </a:solidFill>
        </a:ln>
      </dgm:spPr>
      <dgm:t>
        <a:bodyPr/>
        <a:lstStyle/>
        <a:p>
          <a:r>
            <a:rPr lang="es-MX" sz="1400" b="1" dirty="0" smtClean="0">
              <a:latin typeface="Bookman Old Style" panose="02050604050505020204" pitchFamily="18" charset="0"/>
              <a:ea typeface="Arial Unicode MS" panose="020B0604020202020204" pitchFamily="34" charset="-128"/>
              <a:cs typeface="Arial Unicode MS" panose="020B0604020202020204" pitchFamily="34" charset="-128"/>
            </a:rPr>
            <a:t>Adecuados para restablecer el equilibrio</a:t>
          </a:r>
        </a:p>
      </dgm:t>
    </dgm:pt>
    <dgm:pt modelId="{C4164AE0-C5E9-48E5-8ECE-FACF35F10145}" type="parTrans" cxnId="{03A3A5C9-48A8-4706-BD3C-AC2D891EC360}">
      <dgm:prSet/>
      <dgm:spPr>
        <a:solidFill>
          <a:srgbClr val="9999FF"/>
        </a:solidFill>
        <a:ln>
          <a:solidFill>
            <a:srgbClr val="9999FF"/>
          </a:solidFill>
        </a:ln>
      </dgm:spPr>
      <dgm:t>
        <a:bodyPr/>
        <a:lstStyle/>
        <a:p>
          <a:endParaRPr lang="es-MX"/>
        </a:p>
      </dgm:t>
    </dgm:pt>
    <dgm:pt modelId="{65197336-AED2-4EEF-A563-F826DA76E940}" type="sibTrans" cxnId="{03A3A5C9-48A8-4706-BD3C-AC2D891EC360}">
      <dgm:prSet/>
      <dgm:spPr/>
      <dgm:t>
        <a:bodyPr/>
        <a:lstStyle/>
        <a:p>
          <a:endParaRPr lang="es-MX"/>
        </a:p>
      </dgm:t>
    </dgm:pt>
    <dgm:pt modelId="{C2443121-10DE-4343-BE6A-8A2070FFF97A}" type="pres">
      <dgm:prSet presAssocID="{8DA816DF-0480-41AB-906B-415113184D6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7597153-B974-4713-83D2-E3AC99A7D11A}" type="pres">
      <dgm:prSet presAssocID="{F7B220D3-DF98-475D-B1E5-0DC9EF458A24}" presName="centerShape" presStyleLbl="node0" presStyleIdx="0" presStyleCnt="1" custScaleX="153443" custScaleY="119395"/>
      <dgm:spPr/>
      <dgm:t>
        <a:bodyPr/>
        <a:lstStyle/>
        <a:p>
          <a:endParaRPr lang="es-MX"/>
        </a:p>
      </dgm:t>
    </dgm:pt>
    <dgm:pt modelId="{60C5C7B8-18F4-4DA3-8D82-0A4990414233}" type="pres">
      <dgm:prSet presAssocID="{A44D71FA-B8DB-461A-9803-6ED98DA00A54}" presName="parTrans" presStyleLbl="sibTrans2D1" presStyleIdx="0" presStyleCnt="4"/>
      <dgm:spPr/>
      <dgm:t>
        <a:bodyPr/>
        <a:lstStyle/>
        <a:p>
          <a:endParaRPr lang="es-MX"/>
        </a:p>
      </dgm:t>
    </dgm:pt>
    <dgm:pt modelId="{78793B43-8482-4220-AB34-805D8BFDDB77}" type="pres">
      <dgm:prSet presAssocID="{A44D71FA-B8DB-461A-9803-6ED98DA00A54}" presName="connectorText" presStyleLbl="sibTrans2D1" presStyleIdx="0" presStyleCnt="4"/>
      <dgm:spPr/>
      <dgm:t>
        <a:bodyPr/>
        <a:lstStyle/>
        <a:p>
          <a:endParaRPr lang="es-MX"/>
        </a:p>
      </dgm:t>
    </dgm:pt>
    <dgm:pt modelId="{B5D44B3B-1A62-4D54-BB59-3DF49D8C1D16}" type="pres">
      <dgm:prSet presAssocID="{4ED86D29-6340-4926-8B92-4F6DEA07517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8A315F9-14AA-4EB0-AAE1-3756EB6E1875}" type="pres">
      <dgm:prSet presAssocID="{7E18DE00-5057-4057-9C24-21F30570464E}" presName="parTrans" presStyleLbl="sibTrans2D1" presStyleIdx="1" presStyleCnt="4"/>
      <dgm:spPr/>
      <dgm:t>
        <a:bodyPr/>
        <a:lstStyle/>
        <a:p>
          <a:endParaRPr lang="es-MX"/>
        </a:p>
      </dgm:t>
    </dgm:pt>
    <dgm:pt modelId="{883B1032-F6ED-42F9-82FC-57FE60C2FFF6}" type="pres">
      <dgm:prSet presAssocID="{7E18DE00-5057-4057-9C24-21F30570464E}" presName="connectorText" presStyleLbl="sibTrans2D1" presStyleIdx="1" presStyleCnt="4"/>
      <dgm:spPr/>
      <dgm:t>
        <a:bodyPr/>
        <a:lstStyle/>
        <a:p>
          <a:endParaRPr lang="es-MX"/>
        </a:p>
      </dgm:t>
    </dgm:pt>
    <dgm:pt modelId="{1606147C-A8B7-44B7-87BC-D380FEA4B8D1}" type="pres">
      <dgm:prSet presAssocID="{FA729EFD-C4D0-410E-94B8-C6F68B6F1604}" presName="node" presStyleLbl="node1" presStyleIdx="1" presStyleCnt="4" custRadScaleRad="106069" custRadScaleInc="-235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A749939-2722-4913-A205-25ADA6FCAA37}" type="pres">
      <dgm:prSet presAssocID="{78A76641-8B7E-47CE-8E07-E7F4924687F2}" presName="parTrans" presStyleLbl="sibTrans2D1" presStyleIdx="2" presStyleCnt="4"/>
      <dgm:spPr/>
      <dgm:t>
        <a:bodyPr/>
        <a:lstStyle/>
        <a:p>
          <a:endParaRPr lang="es-MX"/>
        </a:p>
      </dgm:t>
    </dgm:pt>
    <dgm:pt modelId="{694DE588-91DA-43E6-AB7C-664B7249918C}" type="pres">
      <dgm:prSet presAssocID="{78A76641-8B7E-47CE-8E07-E7F4924687F2}" presName="connectorText" presStyleLbl="sibTrans2D1" presStyleIdx="2" presStyleCnt="4"/>
      <dgm:spPr/>
      <dgm:t>
        <a:bodyPr/>
        <a:lstStyle/>
        <a:p>
          <a:endParaRPr lang="es-MX"/>
        </a:p>
      </dgm:t>
    </dgm:pt>
    <dgm:pt modelId="{232015E4-75FB-40A4-A81B-FEDB00FA67CA}" type="pres">
      <dgm:prSet presAssocID="{273A544B-AB1B-450F-934F-DB723556D217}" presName="node" presStyleLbl="node1" presStyleIdx="2" presStyleCnt="4" custScaleX="100887" custRadScaleRad="99626" custRadScaleInc="-626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5166A29-57BD-4C64-9CCA-FF42C3B10D2C}" type="pres">
      <dgm:prSet presAssocID="{C4164AE0-C5E9-48E5-8ECE-FACF35F10145}" presName="parTrans" presStyleLbl="sibTrans2D1" presStyleIdx="3" presStyleCnt="4" custScaleX="123716" custScaleY="88780"/>
      <dgm:spPr/>
      <dgm:t>
        <a:bodyPr/>
        <a:lstStyle/>
        <a:p>
          <a:endParaRPr lang="es-MX"/>
        </a:p>
      </dgm:t>
    </dgm:pt>
    <dgm:pt modelId="{CA4CC529-6B0F-45C9-83D5-04538F3B8273}" type="pres">
      <dgm:prSet presAssocID="{C4164AE0-C5E9-48E5-8ECE-FACF35F10145}" presName="connectorText" presStyleLbl="sibTrans2D1" presStyleIdx="3" presStyleCnt="4"/>
      <dgm:spPr/>
      <dgm:t>
        <a:bodyPr/>
        <a:lstStyle/>
        <a:p>
          <a:endParaRPr lang="es-MX"/>
        </a:p>
      </dgm:t>
    </dgm:pt>
    <dgm:pt modelId="{1FD44238-6075-4A20-A44C-1178A1408097}" type="pres">
      <dgm:prSet presAssocID="{BF669D0A-8968-4076-9BD6-3797625C0B47}" presName="node" presStyleLbl="node1" presStyleIdx="3" presStyleCnt="4" custRadScaleRad="103435" custRadScaleInc="-161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A8B1E36-7328-4701-B65A-EF4F31667173}" srcId="{F7B220D3-DF98-475D-B1E5-0DC9EF458A24}" destId="{FA729EFD-C4D0-410E-94B8-C6F68B6F1604}" srcOrd="1" destOrd="0" parTransId="{7E18DE00-5057-4057-9C24-21F30570464E}" sibTransId="{9AF6F3D3-5E72-4FEB-899E-366CE65B4B55}"/>
    <dgm:cxn modelId="{590D8314-4E62-49C5-96F4-91794765E2FC}" type="presOf" srcId="{273A544B-AB1B-450F-934F-DB723556D217}" destId="{232015E4-75FB-40A4-A81B-FEDB00FA67CA}" srcOrd="0" destOrd="0" presId="urn:microsoft.com/office/officeart/2005/8/layout/radial5"/>
    <dgm:cxn modelId="{F0BF9422-E08C-4283-9839-038A5BB1399D}" srcId="{8DA816DF-0480-41AB-906B-415113184D68}" destId="{F7B220D3-DF98-475D-B1E5-0DC9EF458A24}" srcOrd="0" destOrd="0" parTransId="{C680FCF3-AD26-4ABD-A602-6D69BC9ED6D2}" sibTransId="{28C76B7F-123B-481C-A68E-4CC6C8566FD4}"/>
    <dgm:cxn modelId="{B6367941-E72F-4D5C-9296-834AA5A2ADC2}" type="presOf" srcId="{4ED86D29-6340-4926-8B92-4F6DEA07517B}" destId="{B5D44B3B-1A62-4D54-BB59-3DF49D8C1D16}" srcOrd="0" destOrd="0" presId="urn:microsoft.com/office/officeart/2005/8/layout/radial5"/>
    <dgm:cxn modelId="{8835FE64-A8A5-4591-A7BB-6742A3C26477}" type="presOf" srcId="{78A76641-8B7E-47CE-8E07-E7F4924687F2}" destId="{694DE588-91DA-43E6-AB7C-664B7249918C}" srcOrd="1" destOrd="0" presId="urn:microsoft.com/office/officeart/2005/8/layout/radial5"/>
    <dgm:cxn modelId="{54E508D1-7462-4079-A542-C23DD812489C}" type="presOf" srcId="{C4164AE0-C5E9-48E5-8ECE-FACF35F10145}" destId="{D5166A29-57BD-4C64-9CCA-FF42C3B10D2C}" srcOrd="0" destOrd="0" presId="urn:microsoft.com/office/officeart/2005/8/layout/radial5"/>
    <dgm:cxn modelId="{D1FEBFB9-15A6-4514-AC47-8CF3855CBC89}" srcId="{F7B220D3-DF98-475D-B1E5-0DC9EF458A24}" destId="{4ED86D29-6340-4926-8B92-4F6DEA07517B}" srcOrd="0" destOrd="0" parTransId="{A44D71FA-B8DB-461A-9803-6ED98DA00A54}" sibTransId="{6CA0E85B-45C2-4D3D-8243-ABA25A0C32EA}"/>
    <dgm:cxn modelId="{D07C2B64-E0C9-4647-911C-831FF42DD80A}" type="presOf" srcId="{FA729EFD-C4D0-410E-94B8-C6F68B6F1604}" destId="{1606147C-A8B7-44B7-87BC-D380FEA4B8D1}" srcOrd="0" destOrd="0" presId="urn:microsoft.com/office/officeart/2005/8/layout/radial5"/>
    <dgm:cxn modelId="{91E6EEAC-2886-4136-AB31-34811761B776}" type="presOf" srcId="{78A76641-8B7E-47CE-8E07-E7F4924687F2}" destId="{5A749939-2722-4913-A205-25ADA6FCAA37}" srcOrd="0" destOrd="0" presId="urn:microsoft.com/office/officeart/2005/8/layout/radial5"/>
    <dgm:cxn modelId="{894D9775-A732-4EC9-A959-1BDADF55857D}" srcId="{F7B220D3-DF98-475D-B1E5-0DC9EF458A24}" destId="{273A544B-AB1B-450F-934F-DB723556D217}" srcOrd="2" destOrd="0" parTransId="{78A76641-8B7E-47CE-8E07-E7F4924687F2}" sibTransId="{3AD81C5C-FFB3-422B-AF7C-82FC3E4EC5C0}"/>
    <dgm:cxn modelId="{631A7729-F5A8-4F02-B8BD-8C7B017CF6A2}" type="presOf" srcId="{A44D71FA-B8DB-461A-9803-6ED98DA00A54}" destId="{78793B43-8482-4220-AB34-805D8BFDDB77}" srcOrd="1" destOrd="0" presId="urn:microsoft.com/office/officeart/2005/8/layout/radial5"/>
    <dgm:cxn modelId="{D08F6E2A-983F-41B5-BA7A-64C2746E342D}" type="presOf" srcId="{A44D71FA-B8DB-461A-9803-6ED98DA00A54}" destId="{60C5C7B8-18F4-4DA3-8D82-0A4990414233}" srcOrd="0" destOrd="0" presId="urn:microsoft.com/office/officeart/2005/8/layout/radial5"/>
    <dgm:cxn modelId="{2A71164D-1BFF-48B0-8BD1-3C18666530BB}" type="presOf" srcId="{BF669D0A-8968-4076-9BD6-3797625C0B47}" destId="{1FD44238-6075-4A20-A44C-1178A1408097}" srcOrd="0" destOrd="0" presId="urn:microsoft.com/office/officeart/2005/8/layout/radial5"/>
    <dgm:cxn modelId="{03A3A5C9-48A8-4706-BD3C-AC2D891EC360}" srcId="{F7B220D3-DF98-475D-B1E5-0DC9EF458A24}" destId="{BF669D0A-8968-4076-9BD6-3797625C0B47}" srcOrd="3" destOrd="0" parTransId="{C4164AE0-C5E9-48E5-8ECE-FACF35F10145}" sibTransId="{65197336-AED2-4EEF-A563-F826DA76E940}"/>
    <dgm:cxn modelId="{0ABBFDA6-2281-480E-8135-8218095EB381}" type="presOf" srcId="{C4164AE0-C5E9-48E5-8ECE-FACF35F10145}" destId="{CA4CC529-6B0F-45C9-83D5-04538F3B8273}" srcOrd="1" destOrd="0" presId="urn:microsoft.com/office/officeart/2005/8/layout/radial5"/>
    <dgm:cxn modelId="{60DD6A51-D802-49CF-BB73-C8E8BDD2ADCB}" type="presOf" srcId="{8DA816DF-0480-41AB-906B-415113184D68}" destId="{C2443121-10DE-4343-BE6A-8A2070FFF97A}" srcOrd="0" destOrd="0" presId="urn:microsoft.com/office/officeart/2005/8/layout/radial5"/>
    <dgm:cxn modelId="{35B684D5-5B6A-4601-AC83-B699E46706B3}" type="presOf" srcId="{7E18DE00-5057-4057-9C24-21F30570464E}" destId="{883B1032-F6ED-42F9-82FC-57FE60C2FFF6}" srcOrd="1" destOrd="0" presId="urn:microsoft.com/office/officeart/2005/8/layout/radial5"/>
    <dgm:cxn modelId="{70817330-662F-4A83-92E6-2B5ADDE2ED59}" type="presOf" srcId="{7E18DE00-5057-4057-9C24-21F30570464E}" destId="{B8A315F9-14AA-4EB0-AAE1-3756EB6E1875}" srcOrd="0" destOrd="0" presId="urn:microsoft.com/office/officeart/2005/8/layout/radial5"/>
    <dgm:cxn modelId="{81934643-4F03-431C-ACF9-AF822CA57DF3}" type="presOf" srcId="{F7B220D3-DF98-475D-B1E5-0DC9EF458A24}" destId="{A7597153-B974-4713-83D2-E3AC99A7D11A}" srcOrd="0" destOrd="0" presId="urn:microsoft.com/office/officeart/2005/8/layout/radial5"/>
    <dgm:cxn modelId="{A6A0055A-DCC4-400F-874F-27E3EA0408E5}" type="presParOf" srcId="{C2443121-10DE-4343-BE6A-8A2070FFF97A}" destId="{A7597153-B974-4713-83D2-E3AC99A7D11A}" srcOrd="0" destOrd="0" presId="urn:microsoft.com/office/officeart/2005/8/layout/radial5"/>
    <dgm:cxn modelId="{31E4CDC1-013A-4F63-B475-B83158110EF2}" type="presParOf" srcId="{C2443121-10DE-4343-BE6A-8A2070FFF97A}" destId="{60C5C7B8-18F4-4DA3-8D82-0A4990414233}" srcOrd="1" destOrd="0" presId="urn:microsoft.com/office/officeart/2005/8/layout/radial5"/>
    <dgm:cxn modelId="{2BC2E8C8-418B-4837-BE15-B84B06F656B3}" type="presParOf" srcId="{60C5C7B8-18F4-4DA3-8D82-0A4990414233}" destId="{78793B43-8482-4220-AB34-805D8BFDDB77}" srcOrd="0" destOrd="0" presId="urn:microsoft.com/office/officeart/2005/8/layout/radial5"/>
    <dgm:cxn modelId="{6B6E8465-7AF5-4745-8F5C-E28C21D50252}" type="presParOf" srcId="{C2443121-10DE-4343-BE6A-8A2070FFF97A}" destId="{B5D44B3B-1A62-4D54-BB59-3DF49D8C1D16}" srcOrd="2" destOrd="0" presId="urn:microsoft.com/office/officeart/2005/8/layout/radial5"/>
    <dgm:cxn modelId="{34113454-2036-4FA9-AE64-C097B31A9CA8}" type="presParOf" srcId="{C2443121-10DE-4343-BE6A-8A2070FFF97A}" destId="{B8A315F9-14AA-4EB0-AAE1-3756EB6E1875}" srcOrd="3" destOrd="0" presId="urn:microsoft.com/office/officeart/2005/8/layout/radial5"/>
    <dgm:cxn modelId="{926B48EB-D2AB-4AB3-99DF-EC5B719D17E3}" type="presParOf" srcId="{B8A315F9-14AA-4EB0-AAE1-3756EB6E1875}" destId="{883B1032-F6ED-42F9-82FC-57FE60C2FFF6}" srcOrd="0" destOrd="0" presId="urn:microsoft.com/office/officeart/2005/8/layout/radial5"/>
    <dgm:cxn modelId="{F276B68F-AE87-4436-8F35-3E87FD4EF27F}" type="presParOf" srcId="{C2443121-10DE-4343-BE6A-8A2070FFF97A}" destId="{1606147C-A8B7-44B7-87BC-D380FEA4B8D1}" srcOrd="4" destOrd="0" presId="urn:microsoft.com/office/officeart/2005/8/layout/radial5"/>
    <dgm:cxn modelId="{E08E9CC8-6444-4B51-B3CC-20AA9DF20EEF}" type="presParOf" srcId="{C2443121-10DE-4343-BE6A-8A2070FFF97A}" destId="{5A749939-2722-4913-A205-25ADA6FCAA37}" srcOrd="5" destOrd="0" presId="urn:microsoft.com/office/officeart/2005/8/layout/radial5"/>
    <dgm:cxn modelId="{785776E3-A26A-422E-851A-24F2E0A1F43E}" type="presParOf" srcId="{5A749939-2722-4913-A205-25ADA6FCAA37}" destId="{694DE588-91DA-43E6-AB7C-664B7249918C}" srcOrd="0" destOrd="0" presId="urn:microsoft.com/office/officeart/2005/8/layout/radial5"/>
    <dgm:cxn modelId="{BDEA5F5E-7998-45FD-AB0F-BD17EEB95380}" type="presParOf" srcId="{C2443121-10DE-4343-BE6A-8A2070FFF97A}" destId="{232015E4-75FB-40A4-A81B-FEDB00FA67CA}" srcOrd="6" destOrd="0" presId="urn:microsoft.com/office/officeart/2005/8/layout/radial5"/>
    <dgm:cxn modelId="{EE8546FA-A73F-4A94-B32A-A7EE968BCF46}" type="presParOf" srcId="{C2443121-10DE-4343-BE6A-8A2070FFF97A}" destId="{D5166A29-57BD-4C64-9CCA-FF42C3B10D2C}" srcOrd="7" destOrd="0" presId="urn:microsoft.com/office/officeart/2005/8/layout/radial5"/>
    <dgm:cxn modelId="{F76FD6E0-B360-4A8A-8E11-A52ECD91A899}" type="presParOf" srcId="{D5166A29-57BD-4C64-9CCA-FF42C3B10D2C}" destId="{CA4CC529-6B0F-45C9-83D5-04538F3B8273}" srcOrd="0" destOrd="0" presId="urn:microsoft.com/office/officeart/2005/8/layout/radial5"/>
    <dgm:cxn modelId="{5566665A-71A8-474B-9308-4EF9B50029EA}" type="presParOf" srcId="{C2443121-10DE-4343-BE6A-8A2070FFF97A}" destId="{1FD44238-6075-4A20-A44C-1178A1408097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9569FE-7187-436C-9235-E287C0A09582}" type="doc">
      <dgm:prSet loTypeId="urn:microsoft.com/office/officeart/2005/8/layout/matrix1" loCatId="matrix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41778527-FAF9-4E9A-A9D9-6EE379208795}">
      <dgm:prSet phldrT="[Texto]"/>
      <dgm:spPr/>
      <dgm:t>
        <a:bodyPr/>
        <a:lstStyle/>
        <a:p>
          <a:r>
            <a:rPr lang="es-MX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Psicoanalítica</a:t>
          </a:r>
          <a:r>
            <a:rPr lang="es-MX" dirty="0" smtClean="0">
              <a:solidFill>
                <a:schemeClr val="tx2">
                  <a:lumMod val="50000"/>
                </a:schemeClr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 </a:t>
          </a:r>
          <a:endParaRPr lang="es-MX" dirty="0">
            <a:solidFill>
              <a:schemeClr val="tx2">
                <a:lumMod val="50000"/>
              </a:schemeClr>
            </a:solidFill>
            <a:latin typeface="Segoe UI Historic" panose="020B0502040204020203" pitchFamily="34" charset="0"/>
            <a:ea typeface="Segoe UI Historic" panose="020B0502040204020203" pitchFamily="34" charset="0"/>
            <a:cs typeface="Segoe UI Historic" panose="020B0502040204020203" pitchFamily="34" charset="0"/>
          </a:endParaRPr>
        </a:p>
      </dgm:t>
    </dgm:pt>
    <dgm:pt modelId="{FCBD0434-BAA7-4DD5-A560-8398A3ECA059}" type="parTrans" cxnId="{9D74F781-A2A8-477B-989D-2D5E42CB75C0}">
      <dgm:prSet/>
      <dgm:spPr/>
      <dgm:t>
        <a:bodyPr/>
        <a:lstStyle/>
        <a:p>
          <a:endParaRPr lang="es-MX"/>
        </a:p>
      </dgm:t>
    </dgm:pt>
    <dgm:pt modelId="{E563F136-E8DA-4A16-BDC8-3CF8E2B74535}" type="sibTrans" cxnId="{9D74F781-A2A8-477B-989D-2D5E42CB75C0}">
      <dgm:prSet/>
      <dgm:spPr/>
      <dgm:t>
        <a:bodyPr/>
        <a:lstStyle/>
        <a:p>
          <a:endParaRPr lang="es-MX"/>
        </a:p>
      </dgm:t>
    </dgm:pt>
    <dgm:pt modelId="{EDBD9CEB-8A02-4063-A144-CB53BD8B3EFF}">
      <dgm:prSet phldrT="[Texto]" custT="1"/>
      <dgm:spPr/>
      <dgm:t>
        <a:bodyPr/>
        <a:lstStyle/>
        <a:p>
          <a:pPr algn="ctr"/>
          <a:r>
            <a:rPr lang="es-MX" sz="18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4.-Necesidades corporales innatas</a:t>
          </a:r>
          <a:endParaRPr lang="es-MX" sz="1800" b="1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Historic" panose="020B0502040204020203" pitchFamily="34" charset="0"/>
            <a:ea typeface="Segoe UI Historic" panose="020B0502040204020203" pitchFamily="34" charset="0"/>
            <a:cs typeface="Segoe UI Historic" panose="020B0502040204020203" pitchFamily="34" charset="0"/>
          </a:endParaRPr>
        </a:p>
      </dgm:t>
    </dgm:pt>
    <dgm:pt modelId="{FEE46C4B-E7C5-4189-9FA8-3ADBA6E7330B}" type="parTrans" cxnId="{DA083F77-DC46-4427-85A3-D7F2AE89E1C8}">
      <dgm:prSet/>
      <dgm:spPr/>
      <dgm:t>
        <a:bodyPr/>
        <a:lstStyle/>
        <a:p>
          <a:endParaRPr lang="es-MX"/>
        </a:p>
      </dgm:t>
    </dgm:pt>
    <dgm:pt modelId="{DCF06677-0927-4B75-A0A9-CDF9B26E675C}" type="sibTrans" cxnId="{DA083F77-DC46-4427-85A3-D7F2AE89E1C8}">
      <dgm:prSet/>
      <dgm:spPr/>
      <dgm:t>
        <a:bodyPr/>
        <a:lstStyle/>
        <a:p>
          <a:endParaRPr lang="es-MX"/>
        </a:p>
      </dgm:t>
    </dgm:pt>
    <dgm:pt modelId="{76D19272-0AFC-4A69-9662-07F9C7A850E0}">
      <dgm:prSet phldrT="[Texto]" custT="1"/>
      <dgm:spPr/>
      <dgm:t>
        <a:bodyPr/>
        <a:lstStyle/>
        <a:p>
          <a:pPr algn="ctr"/>
          <a:r>
            <a:rPr lang="es-MX" sz="18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1.-Disminuye estrés </a:t>
          </a:r>
          <a:endParaRPr lang="es-MX" sz="1800" b="1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Historic" panose="020B0502040204020203" pitchFamily="34" charset="0"/>
            <a:ea typeface="Segoe UI Historic" panose="020B0502040204020203" pitchFamily="34" charset="0"/>
            <a:cs typeface="Segoe UI Historic" panose="020B0502040204020203" pitchFamily="34" charset="0"/>
          </a:endParaRPr>
        </a:p>
      </dgm:t>
    </dgm:pt>
    <dgm:pt modelId="{46968B5A-C9AC-445E-80AE-25971E2757AB}" type="parTrans" cxnId="{19F3E5AE-2BCA-48C3-AE2A-772D89F5DBE1}">
      <dgm:prSet/>
      <dgm:spPr/>
      <dgm:t>
        <a:bodyPr/>
        <a:lstStyle/>
        <a:p>
          <a:endParaRPr lang="es-MX"/>
        </a:p>
      </dgm:t>
    </dgm:pt>
    <dgm:pt modelId="{04080816-DC23-4D59-BCFE-8DAE2772353E}" type="sibTrans" cxnId="{19F3E5AE-2BCA-48C3-AE2A-772D89F5DBE1}">
      <dgm:prSet/>
      <dgm:spPr/>
      <dgm:t>
        <a:bodyPr/>
        <a:lstStyle/>
        <a:p>
          <a:endParaRPr lang="es-MX"/>
        </a:p>
      </dgm:t>
    </dgm:pt>
    <dgm:pt modelId="{70C876DC-94BC-4BFF-8F52-205176FCB341}">
      <dgm:prSet phldrT="[Texto]" custT="1"/>
      <dgm:spPr/>
      <dgm:t>
        <a:bodyPr/>
        <a:lstStyle/>
        <a:p>
          <a:r>
            <a:rPr lang="es-MX" sz="18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3.-Extinción de tensión </a:t>
          </a:r>
          <a:endParaRPr lang="es-MX" sz="1800" b="1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Historic" panose="020B0502040204020203" pitchFamily="34" charset="0"/>
            <a:ea typeface="Segoe UI Historic" panose="020B0502040204020203" pitchFamily="34" charset="0"/>
            <a:cs typeface="Segoe UI Historic" panose="020B0502040204020203" pitchFamily="34" charset="0"/>
          </a:endParaRPr>
        </a:p>
      </dgm:t>
    </dgm:pt>
    <dgm:pt modelId="{3A2D38D3-AC65-41D2-9CD7-EA11D7C5F2F5}" type="parTrans" cxnId="{46CEE592-2748-49B1-B972-B6D2155C7C89}">
      <dgm:prSet/>
      <dgm:spPr/>
      <dgm:t>
        <a:bodyPr/>
        <a:lstStyle/>
        <a:p>
          <a:endParaRPr lang="es-MX"/>
        </a:p>
      </dgm:t>
    </dgm:pt>
    <dgm:pt modelId="{8F52613E-DB93-414C-ABE4-FFF32B05919A}" type="sibTrans" cxnId="{46CEE592-2748-49B1-B972-B6D2155C7C89}">
      <dgm:prSet/>
      <dgm:spPr/>
      <dgm:t>
        <a:bodyPr/>
        <a:lstStyle/>
        <a:p>
          <a:endParaRPr lang="es-MX"/>
        </a:p>
      </dgm:t>
    </dgm:pt>
    <dgm:pt modelId="{76AB3764-B824-406A-B56C-FBF634594F9F}">
      <dgm:prSet phldrT="[Texto]" custT="1"/>
      <dgm:spPr/>
      <dgm:t>
        <a:bodyPr/>
        <a:lstStyle/>
        <a:p>
          <a:r>
            <a:rPr lang="es-MX" sz="18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2.- Obtener placer </a:t>
          </a:r>
          <a:endParaRPr lang="es-MX" sz="1800" b="1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Historic" panose="020B0502040204020203" pitchFamily="34" charset="0"/>
            <a:ea typeface="Segoe UI Historic" panose="020B0502040204020203" pitchFamily="34" charset="0"/>
            <a:cs typeface="Segoe UI Historic" panose="020B0502040204020203" pitchFamily="34" charset="0"/>
          </a:endParaRPr>
        </a:p>
      </dgm:t>
    </dgm:pt>
    <dgm:pt modelId="{149B6828-7999-4397-BED9-CB95C5808233}" type="parTrans" cxnId="{45A0AF7C-064E-4645-80FD-E8497C12FBA4}">
      <dgm:prSet/>
      <dgm:spPr/>
      <dgm:t>
        <a:bodyPr/>
        <a:lstStyle/>
        <a:p>
          <a:endParaRPr lang="es-MX"/>
        </a:p>
      </dgm:t>
    </dgm:pt>
    <dgm:pt modelId="{CDAB4C74-7760-4B58-AB4D-D1B129505917}" type="sibTrans" cxnId="{45A0AF7C-064E-4645-80FD-E8497C12FBA4}">
      <dgm:prSet/>
      <dgm:spPr/>
      <dgm:t>
        <a:bodyPr/>
        <a:lstStyle/>
        <a:p>
          <a:endParaRPr lang="es-MX"/>
        </a:p>
      </dgm:t>
    </dgm:pt>
    <dgm:pt modelId="{929279BA-A1B2-4FDE-AC01-5AFB977A35EF}" type="pres">
      <dgm:prSet presAssocID="{A49569FE-7187-436C-9235-E287C0A0958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6DEAAE1-4246-4532-BA17-BEC9DC1464E4}" type="pres">
      <dgm:prSet presAssocID="{A49569FE-7187-436C-9235-E287C0A09582}" presName="matrix" presStyleCnt="0"/>
      <dgm:spPr/>
    </dgm:pt>
    <dgm:pt modelId="{78F83B7D-43AF-4F45-A1EE-79FEF4FB5219}" type="pres">
      <dgm:prSet presAssocID="{A49569FE-7187-436C-9235-E287C0A09582}" presName="tile1" presStyleLbl="node1" presStyleIdx="0" presStyleCnt="4"/>
      <dgm:spPr/>
      <dgm:t>
        <a:bodyPr/>
        <a:lstStyle/>
        <a:p>
          <a:endParaRPr lang="es-MX"/>
        </a:p>
      </dgm:t>
    </dgm:pt>
    <dgm:pt modelId="{589AF1A4-4574-4EBE-B2AC-9E32535D7C01}" type="pres">
      <dgm:prSet presAssocID="{A49569FE-7187-436C-9235-E287C0A0958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4BFB10C-17FA-452B-862E-B06ABACFBDC1}" type="pres">
      <dgm:prSet presAssocID="{A49569FE-7187-436C-9235-E287C0A09582}" presName="tile2" presStyleLbl="node1" presStyleIdx="1" presStyleCnt="4"/>
      <dgm:spPr/>
      <dgm:t>
        <a:bodyPr/>
        <a:lstStyle/>
        <a:p>
          <a:endParaRPr lang="es-MX"/>
        </a:p>
      </dgm:t>
    </dgm:pt>
    <dgm:pt modelId="{573F2432-1633-4317-87C4-0132A3DF2D52}" type="pres">
      <dgm:prSet presAssocID="{A49569FE-7187-436C-9235-E287C0A0958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DCA1A9-9148-43E3-A16E-16147BDB6E42}" type="pres">
      <dgm:prSet presAssocID="{A49569FE-7187-436C-9235-E287C0A09582}" presName="tile3" presStyleLbl="node1" presStyleIdx="2" presStyleCnt="4"/>
      <dgm:spPr/>
      <dgm:t>
        <a:bodyPr/>
        <a:lstStyle/>
        <a:p>
          <a:endParaRPr lang="es-MX"/>
        </a:p>
      </dgm:t>
    </dgm:pt>
    <dgm:pt modelId="{BDF22D2A-D5E6-4C83-A604-4221CC4EFC96}" type="pres">
      <dgm:prSet presAssocID="{A49569FE-7187-436C-9235-E287C0A0958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7353AA2-0D31-4C56-A300-E9B1D2FE2817}" type="pres">
      <dgm:prSet presAssocID="{A49569FE-7187-436C-9235-E287C0A09582}" presName="tile4" presStyleLbl="node1" presStyleIdx="3" presStyleCnt="4"/>
      <dgm:spPr/>
      <dgm:t>
        <a:bodyPr/>
        <a:lstStyle/>
        <a:p>
          <a:endParaRPr lang="es-MX"/>
        </a:p>
      </dgm:t>
    </dgm:pt>
    <dgm:pt modelId="{6AE4843F-008E-4AAF-A7B5-4C7DD81B9221}" type="pres">
      <dgm:prSet presAssocID="{A49569FE-7187-436C-9235-E287C0A0958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9EDBABC-E0B1-4774-BE11-A1A8D5D2466F}" type="pres">
      <dgm:prSet presAssocID="{A49569FE-7187-436C-9235-E287C0A09582}" presName="centerTile" presStyleLbl="fgShp" presStyleIdx="0" presStyleCnt="1" custScaleX="127346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</dgm:ptLst>
  <dgm:cxnLst>
    <dgm:cxn modelId="{DA083F77-DC46-4427-85A3-D7F2AE89E1C8}" srcId="{41778527-FAF9-4E9A-A9D9-6EE379208795}" destId="{EDBD9CEB-8A02-4063-A144-CB53BD8B3EFF}" srcOrd="0" destOrd="0" parTransId="{FEE46C4B-E7C5-4189-9FA8-3ADBA6E7330B}" sibTransId="{DCF06677-0927-4B75-A0A9-CDF9B26E675C}"/>
    <dgm:cxn modelId="{9D74F781-A2A8-477B-989D-2D5E42CB75C0}" srcId="{A49569FE-7187-436C-9235-E287C0A09582}" destId="{41778527-FAF9-4E9A-A9D9-6EE379208795}" srcOrd="0" destOrd="0" parTransId="{FCBD0434-BAA7-4DD5-A560-8398A3ECA059}" sibTransId="{E563F136-E8DA-4A16-BDC8-3CF8E2B74535}"/>
    <dgm:cxn modelId="{5DCEBE05-FB0D-410F-9F5A-1B612D499B55}" type="presOf" srcId="{76AB3764-B824-406A-B56C-FBF634594F9F}" destId="{E7353AA2-0D31-4C56-A300-E9B1D2FE2817}" srcOrd="0" destOrd="0" presId="urn:microsoft.com/office/officeart/2005/8/layout/matrix1"/>
    <dgm:cxn modelId="{7A0701B7-E5BE-4090-AC89-7653D81C17B9}" type="presOf" srcId="{EDBD9CEB-8A02-4063-A144-CB53BD8B3EFF}" destId="{78F83B7D-43AF-4F45-A1EE-79FEF4FB5219}" srcOrd="0" destOrd="0" presId="urn:microsoft.com/office/officeart/2005/8/layout/matrix1"/>
    <dgm:cxn modelId="{19F3E5AE-2BCA-48C3-AE2A-772D89F5DBE1}" srcId="{41778527-FAF9-4E9A-A9D9-6EE379208795}" destId="{76D19272-0AFC-4A69-9662-07F9C7A850E0}" srcOrd="1" destOrd="0" parTransId="{46968B5A-C9AC-445E-80AE-25971E2757AB}" sibTransId="{04080816-DC23-4D59-BCFE-8DAE2772353E}"/>
    <dgm:cxn modelId="{900AAFBD-4674-434B-A8C8-8F36800AE042}" type="presOf" srcId="{76AB3764-B824-406A-B56C-FBF634594F9F}" destId="{6AE4843F-008E-4AAF-A7B5-4C7DD81B9221}" srcOrd="1" destOrd="0" presId="urn:microsoft.com/office/officeart/2005/8/layout/matrix1"/>
    <dgm:cxn modelId="{3918E7C2-D840-4DBC-8B11-53DA1028FD4B}" type="presOf" srcId="{A49569FE-7187-436C-9235-E287C0A09582}" destId="{929279BA-A1B2-4FDE-AC01-5AFB977A35EF}" srcOrd="0" destOrd="0" presId="urn:microsoft.com/office/officeart/2005/8/layout/matrix1"/>
    <dgm:cxn modelId="{F585BF16-9659-4B9A-8515-2ED9F8D80E91}" type="presOf" srcId="{41778527-FAF9-4E9A-A9D9-6EE379208795}" destId="{F9EDBABC-E0B1-4774-BE11-A1A8D5D2466F}" srcOrd="0" destOrd="0" presId="urn:microsoft.com/office/officeart/2005/8/layout/matrix1"/>
    <dgm:cxn modelId="{2AF9B9D0-E42A-4FD3-9985-CFEC5893D245}" type="presOf" srcId="{76D19272-0AFC-4A69-9662-07F9C7A850E0}" destId="{573F2432-1633-4317-87C4-0132A3DF2D52}" srcOrd="1" destOrd="0" presId="urn:microsoft.com/office/officeart/2005/8/layout/matrix1"/>
    <dgm:cxn modelId="{FEC9C769-44F8-46BE-AF89-50F838652E63}" type="presOf" srcId="{EDBD9CEB-8A02-4063-A144-CB53BD8B3EFF}" destId="{589AF1A4-4574-4EBE-B2AC-9E32535D7C01}" srcOrd="1" destOrd="0" presId="urn:microsoft.com/office/officeart/2005/8/layout/matrix1"/>
    <dgm:cxn modelId="{45A0AF7C-064E-4645-80FD-E8497C12FBA4}" srcId="{41778527-FAF9-4E9A-A9D9-6EE379208795}" destId="{76AB3764-B824-406A-B56C-FBF634594F9F}" srcOrd="3" destOrd="0" parTransId="{149B6828-7999-4397-BED9-CB95C5808233}" sibTransId="{CDAB4C74-7760-4B58-AB4D-D1B129505917}"/>
    <dgm:cxn modelId="{94988A47-3D7A-4055-9083-684C6E24928B}" type="presOf" srcId="{70C876DC-94BC-4BFF-8F52-205176FCB341}" destId="{BDF22D2A-D5E6-4C83-A604-4221CC4EFC96}" srcOrd="1" destOrd="0" presId="urn:microsoft.com/office/officeart/2005/8/layout/matrix1"/>
    <dgm:cxn modelId="{46CEE592-2748-49B1-B972-B6D2155C7C89}" srcId="{41778527-FAF9-4E9A-A9D9-6EE379208795}" destId="{70C876DC-94BC-4BFF-8F52-205176FCB341}" srcOrd="2" destOrd="0" parTransId="{3A2D38D3-AC65-41D2-9CD7-EA11D7C5F2F5}" sibTransId="{8F52613E-DB93-414C-ABE4-FFF32B05919A}"/>
    <dgm:cxn modelId="{F62E3984-6930-4683-8A0C-CD7908727605}" type="presOf" srcId="{76D19272-0AFC-4A69-9662-07F9C7A850E0}" destId="{E4BFB10C-17FA-452B-862E-B06ABACFBDC1}" srcOrd="0" destOrd="0" presId="urn:microsoft.com/office/officeart/2005/8/layout/matrix1"/>
    <dgm:cxn modelId="{E45CF1D8-20FC-4F45-B809-0622518FDB62}" type="presOf" srcId="{70C876DC-94BC-4BFF-8F52-205176FCB341}" destId="{F0DCA1A9-9148-43E3-A16E-16147BDB6E42}" srcOrd="0" destOrd="0" presId="urn:microsoft.com/office/officeart/2005/8/layout/matrix1"/>
    <dgm:cxn modelId="{7F22B771-3942-4C46-B2E3-D20EAC2A9032}" type="presParOf" srcId="{929279BA-A1B2-4FDE-AC01-5AFB977A35EF}" destId="{F6DEAAE1-4246-4532-BA17-BEC9DC1464E4}" srcOrd="0" destOrd="0" presId="urn:microsoft.com/office/officeart/2005/8/layout/matrix1"/>
    <dgm:cxn modelId="{19A49DEE-42DA-4A85-BACD-9EF793BF05C6}" type="presParOf" srcId="{F6DEAAE1-4246-4532-BA17-BEC9DC1464E4}" destId="{78F83B7D-43AF-4F45-A1EE-79FEF4FB5219}" srcOrd="0" destOrd="0" presId="urn:microsoft.com/office/officeart/2005/8/layout/matrix1"/>
    <dgm:cxn modelId="{1B60DA14-5FFB-4073-AEFC-CA4EED0CD821}" type="presParOf" srcId="{F6DEAAE1-4246-4532-BA17-BEC9DC1464E4}" destId="{589AF1A4-4574-4EBE-B2AC-9E32535D7C01}" srcOrd="1" destOrd="0" presId="urn:microsoft.com/office/officeart/2005/8/layout/matrix1"/>
    <dgm:cxn modelId="{F19B2E19-4B48-4DFB-96C7-0F358E346CAA}" type="presParOf" srcId="{F6DEAAE1-4246-4532-BA17-BEC9DC1464E4}" destId="{E4BFB10C-17FA-452B-862E-B06ABACFBDC1}" srcOrd="2" destOrd="0" presId="urn:microsoft.com/office/officeart/2005/8/layout/matrix1"/>
    <dgm:cxn modelId="{9F69C559-AE85-4D87-9AF2-B020DD7E5A6F}" type="presParOf" srcId="{F6DEAAE1-4246-4532-BA17-BEC9DC1464E4}" destId="{573F2432-1633-4317-87C4-0132A3DF2D52}" srcOrd="3" destOrd="0" presId="urn:microsoft.com/office/officeart/2005/8/layout/matrix1"/>
    <dgm:cxn modelId="{2C47955A-51EA-4F9F-9315-5FC9E12C85D1}" type="presParOf" srcId="{F6DEAAE1-4246-4532-BA17-BEC9DC1464E4}" destId="{F0DCA1A9-9148-43E3-A16E-16147BDB6E42}" srcOrd="4" destOrd="0" presId="urn:microsoft.com/office/officeart/2005/8/layout/matrix1"/>
    <dgm:cxn modelId="{61E50240-10A3-4B8C-BFBD-537F5263F4E2}" type="presParOf" srcId="{F6DEAAE1-4246-4532-BA17-BEC9DC1464E4}" destId="{BDF22D2A-D5E6-4C83-A604-4221CC4EFC96}" srcOrd="5" destOrd="0" presId="urn:microsoft.com/office/officeart/2005/8/layout/matrix1"/>
    <dgm:cxn modelId="{A4D84BE8-B45F-4FD9-BC61-62CBE9D13F4E}" type="presParOf" srcId="{F6DEAAE1-4246-4532-BA17-BEC9DC1464E4}" destId="{E7353AA2-0D31-4C56-A300-E9B1D2FE2817}" srcOrd="6" destOrd="0" presId="urn:microsoft.com/office/officeart/2005/8/layout/matrix1"/>
    <dgm:cxn modelId="{670F25AA-9EB5-4E9C-9E5B-11EC4DB4BCAC}" type="presParOf" srcId="{F6DEAAE1-4246-4532-BA17-BEC9DC1464E4}" destId="{6AE4843F-008E-4AAF-A7B5-4C7DD81B9221}" srcOrd="7" destOrd="0" presId="urn:microsoft.com/office/officeart/2005/8/layout/matrix1"/>
    <dgm:cxn modelId="{8C1FD051-5686-4C17-A998-2A4C75266579}" type="presParOf" srcId="{929279BA-A1B2-4FDE-AC01-5AFB977A35EF}" destId="{F9EDBABC-E0B1-4774-BE11-A1A8D5D2466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82A1BC-E42A-4286-B968-C528DF1AB1D4}" type="doc">
      <dgm:prSet loTypeId="urn:microsoft.com/office/officeart/2009/layout/ReverseList" loCatId="relationship" qsTypeId="urn:microsoft.com/office/officeart/2005/8/quickstyle/3d4" qsCatId="3D" csTypeId="urn:microsoft.com/office/officeart/2005/8/colors/accent5_2" csCatId="accent5" phldr="1"/>
      <dgm:spPr/>
      <dgm:t>
        <a:bodyPr/>
        <a:lstStyle/>
        <a:p>
          <a:endParaRPr lang="es-MX"/>
        </a:p>
      </dgm:t>
    </dgm:pt>
    <dgm:pt modelId="{F7010097-D3AD-4B99-A942-A42A632B51CB}">
      <dgm:prSet phldrT="[Texto]" custT="1"/>
      <dgm:spPr/>
      <dgm:t>
        <a:bodyPr/>
        <a:lstStyle/>
        <a:p>
          <a:pPr algn="ctr"/>
          <a:r>
            <a:rPr lang="es-MX" sz="2400" b="1" dirty="0" smtClean="0">
              <a:solidFill>
                <a:schemeClr val="bg2"/>
              </a:solidFill>
              <a:effectLst/>
              <a:latin typeface="Juice ITC" panose="04040403040A02020202" pitchFamily="82" charset="0"/>
            </a:rPr>
            <a:t>DISONANCIA</a:t>
          </a:r>
        </a:p>
        <a:p>
          <a:pPr algn="r"/>
          <a:r>
            <a:rPr lang="es-MX" sz="2400" dirty="0" smtClean="0">
              <a:solidFill>
                <a:schemeClr val="bg2"/>
              </a:solidFill>
              <a:latin typeface="Sitka Text" panose="02000505000000020004" pitchFamily="2" charset="0"/>
            </a:rPr>
            <a:t>Origina una </a:t>
          </a:r>
        </a:p>
        <a:p>
          <a:pPr algn="r"/>
          <a:r>
            <a:rPr lang="es-MX" sz="2400" i="1" dirty="0" err="1" smtClean="0">
              <a:solidFill>
                <a:schemeClr val="bg2"/>
              </a:solidFill>
              <a:latin typeface="Sitka Text" panose="02000505000000020004" pitchFamily="2" charset="0"/>
            </a:rPr>
            <a:t>monía</a:t>
          </a:r>
          <a:r>
            <a:rPr lang="es-MX" sz="2400" i="1" dirty="0" smtClean="0">
              <a:solidFill>
                <a:schemeClr val="bg2"/>
              </a:solidFill>
              <a:latin typeface="Sitka Text" panose="02000505000000020004" pitchFamily="2" charset="0"/>
            </a:rPr>
            <a:t> </a:t>
          </a:r>
          <a:r>
            <a:rPr lang="es-MX" sz="2400" dirty="0" smtClean="0">
              <a:solidFill>
                <a:schemeClr val="bg2"/>
              </a:solidFill>
              <a:latin typeface="Sitka Text" panose="02000505000000020004" pitchFamily="2" charset="0"/>
            </a:rPr>
            <a:t>entre</a:t>
          </a:r>
        </a:p>
        <a:p>
          <a:pPr algn="r"/>
          <a:r>
            <a:rPr lang="es-MX" sz="2400" u="sng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" panose="02000505000000020004" pitchFamily="2" charset="0"/>
            </a:rPr>
            <a:t>ce </a:t>
          </a:r>
          <a:r>
            <a:rPr lang="es-MX" sz="2400" dirty="0" smtClean="0">
              <a:solidFill>
                <a:schemeClr val="bg2"/>
              </a:solidFill>
              <a:latin typeface="Sitka Text" panose="02000505000000020004" pitchFamily="2" charset="0"/>
            </a:rPr>
            <a:t>y lo que</a:t>
          </a:r>
          <a:endParaRPr lang="es-MX" sz="2000" dirty="0" smtClean="0">
            <a:solidFill>
              <a:schemeClr val="bg2"/>
            </a:solidFill>
          </a:endParaRPr>
        </a:p>
        <a:p>
          <a:pPr algn="r"/>
          <a:r>
            <a:rPr lang="es-MX" sz="2400" dirty="0" smtClean="0">
              <a:solidFill>
                <a:schemeClr val="bg2"/>
              </a:solidFill>
              <a:latin typeface="Sitka Text" panose="02000505000000020004" pitchFamily="2" charset="0"/>
            </a:rPr>
            <a:t>Presión  </a:t>
          </a:r>
        </a:p>
        <a:p>
          <a:pPr algn="r"/>
          <a:r>
            <a:rPr lang="es-MX" sz="2400" dirty="0" err="1" smtClean="0">
              <a:solidFill>
                <a:schemeClr val="bg2"/>
              </a:solidFill>
              <a:latin typeface="Sitka Text" panose="02000505000000020004" pitchFamily="2" charset="0"/>
            </a:rPr>
            <a:t>biar</a:t>
          </a:r>
          <a:r>
            <a:rPr lang="es-MX" sz="2400" dirty="0" smtClean="0">
              <a:solidFill>
                <a:schemeClr val="bg2"/>
              </a:solidFill>
              <a:latin typeface="Sitka Text" panose="02000505000000020004" pitchFamily="2" charset="0"/>
            </a:rPr>
            <a:t> ya sea </a:t>
          </a:r>
        </a:p>
        <a:p>
          <a:pPr algn="r"/>
          <a:r>
            <a:rPr lang="es-MX" sz="2400" dirty="0" err="1" smtClean="0">
              <a:solidFill>
                <a:schemeClr val="bg2"/>
              </a:solidFill>
              <a:latin typeface="Sitka Text" panose="02000505000000020004" pitchFamily="2" charset="0"/>
            </a:rPr>
            <a:t>opia</a:t>
          </a:r>
          <a:r>
            <a:rPr lang="es-MX" sz="2400" dirty="0" smtClean="0">
              <a:solidFill>
                <a:schemeClr val="bg2"/>
              </a:solidFill>
              <a:latin typeface="Sitka Text" panose="02000505000000020004" pitchFamily="2" charset="0"/>
            </a:rPr>
            <a:t> </a:t>
          </a:r>
        </a:p>
        <a:p>
          <a:pPr algn="r"/>
          <a:endParaRPr lang="es-MX" sz="2400" dirty="0" smtClean="0">
            <a:latin typeface="Sitka Text" panose="02000505000000020004" pitchFamily="2" charset="0"/>
          </a:endParaRPr>
        </a:p>
        <a:p>
          <a:pPr algn="r"/>
          <a:endParaRPr lang="es-MX" sz="2400" dirty="0" smtClean="0">
            <a:latin typeface="Sitka Text" panose="02000505000000020004" pitchFamily="2" charset="0"/>
          </a:endParaRPr>
        </a:p>
        <a:p>
          <a:pPr algn="r"/>
          <a:r>
            <a:rPr lang="es-MX" sz="2400" dirty="0" smtClean="0">
              <a:latin typeface="Sitka Text" panose="02000505000000020004" pitchFamily="2" charset="0"/>
            </a:rPr>
            <a:t> </a:t>
          </a:r>
        </a:p>
        <a:p>
          <a:pPr algn="l"/>
          <a:r>
            <a:rPr lang="es-MX" sz="2000" dirty="0" smtClean="0"/>
            <a:t> </a:t>
          </a:r>
          <a:endParaRPr lang="es-MX" sz="2000" dirty="0"/>
        </a:p>
      </dgm:t>
    </dgm:pt>
    <dgm:pt modelId="{1E3FB0BC-998F-467D-BD60-02E2CEC4B8F2}" type="parTrans" cxnId="{67133223-9335-4295-8127-0307F37AB628}">
      <dgm:prSet/>
      <dgm:spPr/>
      <dgm:t>
        <a:bodyPr/>
        <a:lstStyle/>
        <a:p>
          <a:endParaRPr lang="es-MX"/>
        </a:p>
      </dgm:t>
    </dgm:pt>
    <dgm:pt modelId="{F160655E-0078-42F6-87DE-AD402B18B7E8}" type="sibTrans" cxnId="{67133223-9335-4295-8127-0307F37AB628}">
      <dgm:prSet/>
      <dgm:spPr/>
      <dgm:t>
        <a:bodyPr/>
        <a:lstStyle/>
        <a:p>
          <a:endParaRPr lang="es-MX"/>
        </a:p>
      </dgm:t>
    </dgm:pt>
    <dgm:pt modelId="{39E80648-759E-499E-8C02-2B239EA69CEA}">
      <dgm:prSet phldrT="[Texto]" custT="1"/>
      <dgm:spPr/>
      <dgm:t>
        <a:bodyPr/>
        <a:lstStyle/>
        <a:p>
          <a:pPr algn="ctr"/>
          <a:r>
            <a:rPr lang="es-MX" sz="2300" b="1" dirty="0" smtClean="0">
              <a:solidFill>
                <a:schemeClr val="bg2"/>
              </a:solidFill>
              <a:effectLst/>
              <a:latin typeface="Juice ITC" panose="04040403040A02020202" pitchFamily="82" charset="0"/>
            </a:rPr>
            <a:t>COGNOSCITIVA</a:t>
          </a:r>
        </a:p>
        <a:p>
          <a:pPr algn="l"/>
          <a:r>
            <a:rPr lang="es-MX" sz="2400" b="0" i="1" dirty="0" smtClean="0">
              <a:solidFill>
                <a:schemeClr val="bg2"/>
              </a:solidFill>
              <a:latin typeface="Sitka Text" panose="02000505000000020004" pitchFamily="2" charset="0"/>
            </a:rPr>
            <a:t>falta de </a:t>
          </a:r>
          <a:r>
            <a:rPr lang="es-MX" sz="2400" b="0" i="1" dirty="0" err="1" smtClean="0">
              <a:solidFill>
                <a:schemeClr val="bg2"/>
              </a:solidFill>
              <a:latin typeface="Sitka Text" panose="02000505000000020004" pitchFamily="2" charset="0"/>
            </a:rPr>
            <a:t>ar</a:t>
          </a:r>
          <a:r>
            <a:rPr lang="es-MX" sz="2400" b="0" i="1" dirty="0" smtClean="0">
              <a:solidFill>
                <a:schemeClr val="bg2"/>
              </a:solidFill>
              <a:latin typeface="Sitka Text" panose="02000505000000020004" pitchFamily="2" charset="0"/>
            </a:rPr>
            <a:t>-</a:t>
          </a:r>
        </a:p>
        <a:p>
          <a:pPr algn="l"/>
          <a:r>
            <a:rPr lang="es-MX" sz="2400" dirty="0" smtClean="0">
              <a:solidFill>
                <a:schemeClr val="bg2"/>
              </a:solidFill>
              <a:latin typeface="Sitka Text" panose="02000505000000020004" pitchFamily="2" charset="0"/>
            </a:rPr>
            <a:t>lo que se </a:t>
          </a:r>
          <a:r>
            <a:rPr lang="es-MX" sz="2400" u="sng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" panose="02000505000000020004" pitchFamily="2" charset="0"/>
            </a:rPr>
            <a:t>ha-</a:t>
          </a:r>
        </a:p>
        <a:p>
          <a:pPr algn="l"/>
          <a:r>
            <a:rPr lang="es-MX" sz="2400" dirty="0" smtClean="0">
              <a:solidFill>
                <a:schemeClr val="bg2"/>
              </a:solidFill>
              <a:latin typeface="Sitka Text" panose="02000505000000020004" pitchFamily="2" charset="0"/>
            </a:rPr>
            <a:t>uno </a:t>
          </a:r>
          <a:r>
            <a:rPr lang="es-MX" sz="2400" u="sng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" panose="02000505000000020004" pitchFamily="2" charset="0"/>
            </a:rPr>
            <a:t>cree.</a:t>
          </a:r>
        </a:p>
        <a:p>
          <a:pPr algn="l"/>
          <a:r>
            <a:rPr lang="es-MX" sz="2400" dirty="0" smtClean="0">
              <a:solidFill>
                <a:schemeClr val="bg2"/>
              </a:solidFill>
              <a:latin typeface="Sitka Text" panose="02000505000000020004" pitchFamily="2" charset="0"/>
            </a:rPr>
            <a:t>para </a:t>
          </a:r>
          <a:r>
            <a:rPr lang="es-MX" sz="2400" dirty="0" err="1" smtClean="0">
              <a:solidFill>
                <a:schemeClr val="bg2"/>
              </a:solidFill>
              <a:latin typeface="Sitka Text" panose="02000505000000020004" pitchFamily="2" charset="0"/>
            </a:rPr>
            <a:t>cam</a:t>
          </a:r>
          <a:r>
            <a:rPr lang="es-MX" sz="2400" dirty="0" smtClean="0">
              <a:solidFill>
                <a:schemeClr val="bg2"/>
              </a:solidFill>
              <a:latin typeface="Sitka Text" panose="02000505000000020004" pitchFamily="2" charset="0"/>
            </a:rPr>
            <a:t>-</a:t>
          </a:r>
        </a:p>
        <a:p>
          <a:pPr algn="l"/>
          <a:r>
            <a:rPr lang="es-MX" sz="2400" dirty="0" smtClean="0">
              <a:solidFill>
                <a:schemeClr val="bg2"/>
              </a:solidFill>
              <a:latin typeface="Sitka Text" panose="02000505000000020004" pitchFamily="2" charset="0"/>
            </a:rPr>
            <a:t>conducta </a:t>
          </a:r>
          <a:r>
            <a:rPr lang="es-MX" sz="2400" dirty="0" err="1" smtClean="0">
              <a:solidFill>
                <a:schemeClr val="bg2"/>
              </a:solidFill>
              <a:latin typeface="Sitka Text" panose="02000505000000020004" pitchFamily="2" charset="0"/>
            </a:rPr>
            <a:t>pr</a:t>
          </a:r>
          <a:r>
            <a:rPr lang="es-MX" sz="2400" dirty="0" smtClean="0">
              <a:solidFill>
                <a:schemeClr val="bg2"/>
              </a:solidFill>
              <a:latin typeface="Sitka Text" panose="02000505000000020004" pitchFamily="2" charset="0"/>
            </a:rPr>
            <a:t>-</a:t>
          </a:r>
        </a:p>
        <a:p>
          <a:pPr algn="l"/>
          <a:r>
            <a:rPr lang="es-MX" sz="2400" dirty="0" smtClean="0">
              <a:solidFill>
                <a:schemeClr val="bg2"/>
              </a:solidFill>
              <a:latin typeface="Sitka Text" panose="02000505000000020004" pitchFamily="2" charset="0"/>
            </a:rPr>
            <a:t>o creencia.</a:t>
          </a:r>
          <a:endParaRPr lang="es-MX" sz="2400" dirty="0">
            <a:solidFill>
              <a:schemeClr val="bg2"/>
            </a:solidFill>
            <a:latin typeface="Sitka Text" panose="02000505000000020004" pitchFamily="2" charset="0"/>
          </a:endParaRPr>
        </a:p>
      </dgm:t>
    </dgm:pt>
    <dgm:pt modelId="{1689AF06-7BF0-48FF-AFD6-D727AD51E6EB}" type="parTrans" cxnId="{4CF3EC10-34CD-44AF-9405-2402AD9B5718}">
      <dgm:prSet/>
      <dgm:spPr/>
      <dgm:t>
        <a:bodyPr/>
        <a:lstStyle/>
        <a:p>
          <a:endParaRPr lang="es-MX"/>
        </a:p>
      </dgm:t>
    </dgm:pt>
    <dgm:pt modelId="{28E75CED-2402-4D65-A0F8-573350750AE2}" type="sibTrans" cxnId="{4CF3EC10-34CD-44AF-9405-2402AD9B5718}">
      <dgm:prSet/>
      <dgm:spPr/>
      <dgm:t>
        <a:bodyPr/>
        <a:lstStyle/>
        <a:p>
          <a:endParaRPr lang="es-MX"/>
        </a:p>
      </dgm:t>
    </dgm:pt>
    <dgm:pt modelId="{A1587BAD-AAD0-4F02-9CBB-58E11C894FB7}" type="pres">
      <dgm:prSet presAssocID="{2D82A1BC-E42A-4286-B968-C528DF1AB1D4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769CB651-D651-4A22-8DAE-2C1F86F62C36}" type="pres">
      <dgm:prSet presAssocID="{2D82A1BC-E42A-4286-B968-C528DF1AB1D4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F7652E8-05ED-499E-B7E3-80058FD7BC0F}" type="pres">
      <dgm:prSet presAssocID="{2D82A1BC-E42A-4286-B968-C528DF1AB1D4}" presName="LeftNode" presStyleLbl="bgImgPlace1" presStyleIdx="0" presStyleCnt="2" custScaleY="110836" custLinFactNeighborX="5074" custLinFactNeighborY="1158">
        <dgm:presLayoutVars>
          <dgm:chMax val="2"/>
          <dgm:chPref val="2"/>
        </dgm:presLayoutVars>
      </dgm:prSet>
      <dgm:spPr/>
      <dgm:t>
        <a:bodyPr/>
        <a:lstStyle/>
        <a:p>
          <a:endParaRPr lang="es-MX"/>
        </a:p>
      </dgm:t>
    </dgm:pt>
    <dgm:pt modelId="{2B7AF52E-8B83-4296-B268-85C1ABFC4237}" type="pres">
      <dgm:prSet presAssocID="{2D82A1BC-E42A-4286-B968-C528DF1AB1D4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774B75E-E062-4BF5-9F27-44CD52ACFF42}" type="pres">
      <dgm:prSet presAssocID="{2D82A1BC-E42A-4286-B968-C528DF1AB1D4}" presName="RightNode" presStyleLbl="bgImgPlace1" presStyleIdx="1" presStyleCnt="2" custScaleX="103574" custScaleY="110836" custLinFactNeighborX="3793" custLinFactNeighborY="1158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97AAE7B5-4226-49FA-8503-A70EF1D7CE23}" type="pres">
      <dgm:prSet presAssocID="{2D82A1BC-E42A-4286-B968-C528DF1AB1D4}" presName="TopArrow" presStyleLbl="node1" presStyleIdx="0" presStyleCnt="2" custLinFactNeighborX="2332" custLinFactNeighborY="-6471"/>
      <dgm:spPr>
        <a:solidFill>
          <a:srgbClr val="73C7BF"/>
        </a:solidFill>
      </dgm:spPr>
      <dgm:t>
        <a:bodyPr/>
        <a:lstStyle/>
        <a:p>
          <a:endParaRPr lang="es-MX"/>
        </a:p>
      </dgm:t>
    </dgm:pt>
    <dgm:pt modelId="{99CC99D5-DFBF-4801-B72A-3FCB7CCDA24E}" type="pres">
      <dgm:prSet presAssocID="{2D82A1BC-E42A-4286-B968-C528DF1AB1D4}" presName="BottomArrow" presStyleLbl="node1" presStyleIdx="1" presStyleCnt="2" custScaleY="87668" custLinFactNeighborX="2332" custLinFactNeighborY="8590"/>
      <dgm:spPr>
        <a:solidFill>
          <a:srgbClr val="73C7BF"/>
        </a:solidFill>
      </dgm:spPr>
      <dgm:t>
        <a:bodyPr/>
        <a:lstStyle/>
        <a:p>
          <a:endParaRPr lang="es-MX"/>
        </a:p>
      </dgm:t>
    </dgm:pt>
  </dgm:ptLst>
  <dgm:cxnLst>
    <dgm:cxn modelId="{67133223-9335-4295-8127-0307F37AB628}" srcId="{2D82A1BC-E42A-4286-B968-C528DF1AB1D4}" destId="{F7010097-D3AD-4B99-A942-A42A632B51CB}" srcOrd="0" destOrd="0" parTransId="{1E3FB0BC-998F-467D-BD60-02E2CEC4B8F2}" sibTransId="{F160655E-0078-42F6-87DE-AD402B18B7E8}"/>
    <dgm:cxn modelId="{0932B07D-E56A-493C-B350-D03BD82C5947}" type="presOf" srcId="{39E80648-759E-499E-8C02-2B239EA69CEA}" destId="{2B7AF52E-8B83-4296-B268-85C1ABFC4237}" srcOrd="0" destOrd="0" presId="urn:microsoft.com/office/officeart/2009/layout/ReverseList"/>
    <dgm:cxn modelId="{791A25C7-43E0-44E5-9DB4-67661F192017}" type="presOf" srcId="{F7010097-D3AD-4B99-A942-A42A632B51CB}" destId="{769CB651-D651-4A22-8DAE-2C1F86F62C36}" srcOrd="0" destOrd="0" presId="urn:microsoft.com/office/officeart/2009/layout/ReverseList"/>
    <dgm:cxn modelId="{7D26198C-95F5-4BEF-A905-63268E13AA88}" type="presOf" srcId="{39E80648-759E-499E-8C02-2B239EA69CEA}" destId="{1774B75E-E062-4BF5-9F27-44CD52ACFF42}" srcOrd="1" destOrd="0" presId="urn:microsoft.com/office/officeart/2009/layout/ReverseList"/>
    <dgm:cxn modelId="{C56D698A-58CA-43C2-B34D-CBCAF776C9C1}" type="presOf" srcId="{F7010097-D3AD-4B99-A942-A42A632B51CB}" destId="{4F7652E8-05ED-499E-B7E3-80058FD7BC0F}" srcOrd="1" destOrd="0" presId="urn:microsoft.com/office/officeart/2009/layout/ReverseList"/>
    <dgm:cxn modelId="{4CF3EC10-34CD-44AF-9405-2402AD9B5718}" srcId="{2D82A1BC-E42A-4286-B968-C528DF1AB1D4}" destId="{39E80648-759E-499E-8C02-2B239EA69CEA}" srcOrd="1" destOrd="0" parTransId="{1689AF06-7BF0-48FF-AFD6-D727AD51E6EB}" sibTransId="{28E75CED-2402-4D65-A0F8-573350750AE2}"/>
    <dgm:cxn modelId="{BD3D7A8F-F1BC-4205-9524-358FC8143F89}" type="presOf" srcId="{2D82A1BC-E42A-4286-B968-C528DF1AB1D4}" destId="{A1587BAD-AAD0-4F02-9CBB-58E11C894FB7}" srcOrd="0" destOrd="0" presId="urn:microsoft.com/office/officeart/2009/layout/ReverseList"/>
    <dgm:cxn modelId="{7D099170-3B62-4F02-B028-8A88FEEE9B91}" type="presParOf" srcId="{A1587BAD-AAD0-4F02-9CBB-58E11C894FB7}" destId="{769CB651-D651-4A22-8DAE-2C1F86F62C36}" srcOrd="0" destOrd="0" presId="urn:microsoft.com/office/officeart/2009/layout/ReverseList"/>
    <dgm:cxn modelId="{8B901B88-B521-4364-8164-A1AE8DE736AE}" type="presParOf" srcId="{A1587BAD-AAD0-4F02-9CBB-58E11C894FB7}" destId="{4F7652E8-05ED-499E-B7E3-80058FD7BC0F}" srcOrd="1" destOrd="0" presId="urn:microsoft.com/office/officeart/2009/layout/ReverseList"/>
    <dgm:cxn modelId="{E2138068-2668-4307-BF1B-1F2C4C833D3C}" type="presParOf" srcId="{A1587BAD-AAD0-4F02-9CBB-58E11C894FB7}" destId="{2B7AF52E-8B83-4296-B268-85C1ABFC4237}" srcOrd="2" destOrd="0" presId="urn:microsoft.com/office/officeart/2009/layout/ReverseList"/>
    <dgm:cxn modelId="{C041A52D-DA13-47A9-A859-9AEF0BDDB036}" type="presParOf" srcId="{A1587BAD-AAD0-4F02-9CBB-58E11C894FB7}" destId="{1774B75E-E062-4BF5-9F27-44CD52ACFF42}" srcOrd="3" destOrd="0" presId="urn:microsoft.com/office/officeart/2009/layout/ReverseList"/>
    <dgm:cxn modelId="{372D7E76-7A3F-4DE0-9FF2-3590F8989A35}" type="presParOf" srcId="{A1587BAD-AAD0-4F02-9CBB-58E11C894FB7}" destId="{97AAE7B5-4226-49FA-8503-A70EF1D7CE23}" srcOrd="4" destOrd="0" presId="urn:microsoft.com/office/officeart/2009/layout/ReverseList"/>
    <dgm:cxn modelId="{0AE08D09-5FBC-4C5D-969E-55D46FE0E69F}" type="presParOf" srcId="{A1587BAD-AAD0-4F02-9CBB-58E11C894FB7}" destId="{99CC99D5-DFBF-4801-B72A-3FCB7CCDA24E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D9F0AC-AF85-4099-8292-12C14BB97278}" type="doc">
      <dgm:prSet loTypeId="urn:microsoft.com/office/officeart/2005/8/layout/chevron1" loCatId="process" qsTypeId="urn:microsoft.com/office/officeart/2005/8/quickstyle/3d2" qsCatId="3D" csTypeId="urn:microsoft.com/office/officeart/2005/8/colors/accent4_2" csCatId="accent4" phldr="1"/>
      <dgm:spPr/>
    </dgm:pt>
    <dgm:pt modelId="{C93DE754-1859-4DB1-B846-2BB13958D079}">
      <dgm:prSet phldrT="[Texto]"/>
      <dgm:spPr/>
      <dgm:t>
        <a:bodyPr/>
        <a:lstStyle/>
        <a:p>
          <a:r>
            <a:rPr lang="es-MX" b="1" dirty="0" smtClean="0">
              <a:latin typeface="Arial" panose="020B0604020202020204" pitchFamily="34" charset="0"/>
              <a:cs typeface="Arial" panose="020B0604020202020204" pitchFamily="34" charset="0"/>
            </a:rPr>
            <a:t>Valor o utilidad a estímulos</a:t>
          </a:r>
          <a:endParaRPr lang="es-MX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50DD80-F521-4DD9-9913-9F9D8A69A329}" type="parTrans" cxnId="{5DE957DB-D054-4F48-AB5C-A779A57828EC}">
      <dgm:prSet/>
      <dgm:spPr/>
      <dgm:t>
        <a:bodyPr/>
        <a:lstStyle/>
        <a:p>
          <a:endParaRPr lang="es-MX"/>
        </a:p>
      </dgm:t>
    </dgm:pt>
    <dgm:pt modelId="{231AF932-6FB3-4096-916C-92F6ABF2E404}" type="sibTrans" cxnId="{5DE957DB-D054-4F48-AB5C-A779A57828EC}">
      <dgm:prSet/>
      <dgm:spPr/>
      <dgm:t>
        <a:bodyPr/>
        <a:lstStyle/>
        <a:p>
          <a:endParaRPr lang="es-MX"/>
        </a:p>
      </dgm:t>
    </dgm:pt>
    <dgm:pt modelId="{93BB3C75-832F-4C06-AAB1-43A3D5A6D01C}">
      <dgm:prSet phldrT="[Texto]"/>
      <dgm:spPr/>
      <dgm:t>
        <a:bodyPr/>
        <a:lstStyle/>
        <a:p>
          <a:r>
            <a:rPr lang="es-MX" b="1" dirty="0" smtClean="0">
              <a:latin typeface="Arial" panose="020B0604020202020204" pitchFamily="34" charset="0"/>
              <a:cs typeface="Arial" panose="020B0604020202020204" pitchFamily="34" charset="0"/>
            </a:rPr>
            <a:t>Toma de decisión </a:t>
          </a:r>
          <a:endParaRPr lang="es-MX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66BC39-E88A-4A82-AA9B-BB313EC1E7E2}" type="parTrans" cxnId="{88F90A9C-E856-4284-B6A4-A71EB9D01975}">
      <dgm:prSet/>
      <dgm:spPr/>
      <dgm:t>
        <a:bodyPr/>
        <a:lstStyle/>
        <a:p>
          <a:endParaRPr lang="es-MX"/>
        </a:p>
      </dgm:t>
    </dgm:pt>
    <dgm:pt modelId="{9166110F-C1EE-4722-B8A0-EEE937F02B9C}" type="sibTrans" cxnId="{88F90A9C-E856-4284-B6A4-A71EB9D01975}">
      <dgm:prSet/>
      <dgm:spPr/>
      <dgm:t>
        <a:bodyPr/>
        <a:lstStyle/>
        <a:p>
          <a:endParaRPr lang="es-MX"/>
        </a:p>
      </dgm:t>
    </dgm:pt>
    <dgm:pt modelId="{ED113BDE-A31C-4559-889B-C70D70F60D8A}">
      <dgm:prSet phldrT="[Texto]"/>
      <dgm:spPr/>
      <dgm:t>
        <a:bodyPr/>
        <a:lstStyle/>
        <a:p>
          <a:r>
            <a:rPr lang="es-MX" b="1" dirty="0" smtClean="0">
              <a:latin typeface="Arial" panose="020B0604020202020204" pitchFamily="34" charset="0"/>
              <a:cs typeface="Arial" panose="020B0604020202020204" pitchFamily="34" charset="0"/>
            </a:rPr>
            <a:t>Asumir el riesgo</a:t>
          </a:r>
          <a:endParaRPr lang="es-MX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3781A8-C36E-4730-BF94-4E7C1CE4B68C}" type="parTrans" cxnId="{33E3DA2B-0214-4839-AD3D-903A7ADCEE64}">
      <dgm:prSet/>
      <dgm:spPr/>
      <dgm:t>
        <a:bodyPr/>
        <a:lstStyle/>
        <a:p>
          <a:endParaRPr lang="es-MX"/>
        </a:p>
      </dgm:t>
    </dgm:pt>
    <dgm:pt modelId="{F1EA4265-E14D-416A-8B04-A6BBD8742BCB}" type="sibTrans" cxnId="{33E3DA2B-0214-4839-AD3D-903A7ADCEE64}">
      <dgm:prSet/>
      <dgm:spPr/>
      <dgm:t>
        <a:bodyPr/>
        <a:lstStyle/>
        <a:p>
          <a:endParaRPr lang="es-MX"/>
        </a:p>
      </dgm:t>
    </dgm:pt>
    <dgm:pt modelId="{01F7C3A9-FC77-4859-9B96-737B907E63DD}" type="pres">
      <dgm:prSet presAssocID="{3CD9F0AC-AF85-4099-8292-12C14BB97278}" presName="Name0" presStyleCnt="0">
        <dgm:presLayoutVars>
          <dgm:dir/>
          <dgm:animLvl val="lvl"/>
          <dgm:resizeHandles val="exact"/>
        </dgm:presLayoutVars>
      </dgm:prSet>
      <dgm:spPr/>
    </dgm:pt>
    <dgm:pt modelId="{972A0591-309E-476D-9CAB-C471E98CA372}" type="pres">
      <dgm:prSet presAssocID="{C93DE754-1859-4DB1-B846-2BB13958D07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B56C2E6-FF11-42FD-A85A-6D085187D226}" type="pres">
      <dgm:prSet presAssocID="{231AF932-6FB3-4096-916C-92F6ABF2E404}" presName="parTxOnlySpace" presStyleCnt="0"/>
      <dgm:spPr/>
    </dgm:pt>
    <dgm:pt modelId="{87C2ECF9-B84F-4CA9-B51B-85570783919F}" type="pres">
      <dgm:prSet presAssocID="{93BB3C75-832F-4C06-AAB1-43A3D5A6D0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1667D66-32E6-43DA-AC1F-0C00E5422477}" type="pres">
      <dgm:prSet presAssocID="{9166110F-C1EE-4722-B8A0-EEE937F02B9C}" presName="parTxOnlySpace" presStyleCnt="0"/>
      <dgm:spPr/>
    </dgm:pt>
    <dgm:pt modelId="{E2A1F206-BC12-4CDE-822C-EF87CA6670FD}" type="pres">
      <dgm:prSet presAssocID="{ED113BDE-A31C-4559-889B-C70D70F60D8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8F90A9C-E856-4284-B6A4-A71EB9D01975}" srcId="{3CD9F0AC-AF85-4099-8292-12C14BB97278}" destId="{93BB3C75-832F-4C06-AAB1-43A3D5A6D01C}" srcOrd="1" destOrd="0" parTransId="{5766BC39-E88A-4A82-AA9B-BB313EC1E7E2}" sibTransId="{9166110F-C1EE-4722-B8A0-EEE937F02B9C}"/>
    <dgm:cxn modelId="{CE2AC1B4-9740-4AB1-9443-8F6722EB2ACE}" type="presOf" srcId="{C93DE754-1859-4DB1-B846-2BB13958D079}" destId="{972A0591-309E-476D-9CAB-C471E98CA372}" srcOrd="0" destOrd="0" presId="urn:microsoft.com/office/officeart/2005/8/layout/chevron1"/>
    <dgm:cxn modelId="{C9D135BE-D75F-4F98-9BDE-EE7D1F387B22}" type="presOf" srcId="{ED113BDE-A31C-4559-889B-C70D70F60D8A}" destId="{E2A1F206-BC12-4CDE-822C-EF87CA6670FD}" srcOrd="0" destOrd="0" presId="urn:microsoft.com/office/officeart/2005/8/layout/chevron1"/>
    <dgm:cxn modelId="{BFF04136-99F5-467C-8E85-DBBC98A24360}" type="presOf" srcId="{3CD9F0AC-AF85-4099-8292-12C14BB97278}" destId="{01F7C3A9-FC77-4859-9B96-737B907E63DD}" srcOrd="0" destOrd="0" presId="urn:microsoft.com/office/officeart/2005/8/layout/chevron1"/>
    <dgm:cxn modelId="{5DE957DB-D054-4F48-AB5C-A779A57828EC}" srcId="{3CD9F0AC-AF85-4099-8292-12C14BB97278}" destId="{C93DE754-1859-4DB1-B846-2BB13958D079}" srcOrd="0" destOrd="0" parTransId="{3250DD80-F521-4DD9-9913-9F9D8A69A329}" sibTransId="{231AF932-6FB3-4096-916C-92F6ABF2E404}"/>
    <dgm:cxn modelId="{33E3DA2B-0214-4839-AD3D-903A7ADCEE64}" srcId="{3CD9F0AC-AF85-4099-8292-12C14BB97278}" destId="{ED113BDE-A31C-4559-889B-C70D70F60D8A}" srcOrd="2" destOrd="0" parTransId="{373781A8-C36E-4730-BF94-4E7C1CE4B68C}" sibTransId="{F1EA4265-E14D-416A-8B04-A6BBD8742BCB}"/>
    <dgm:cxn modelId="{E24C68D9-5D83-446F-A3C9-4D1E8A6D97B5}" type="presOf" srcId="{93BB3C75-832F-4C06-AAB1-43A3D5A6D01C}" destId="{87C2ECF9-B84F-4CA9-B51B-85570783919F}" srcOrd="0" destOrd="0" presId="urn:microsoft.com/office/officeart/2005/8/layout/chevron1"/>
    <dgm:cxn modelId="{B9C5B9A1-357F-4780-9187-4D2A02B4F43E}" type="presParOf" srcId="{01F7C3A9-FC77-4859-9B96-737B907E63DD}" destId="{972A0591-309E-476D-9CAB-C471E98CA372}" srcOrd="0" destOrd="0" presId="urn:microsoft.com/office/officeart/2005/8/layout/chevron1"/>
    <dgm:cxn modelId="{A0AD8744-8E6B-4841-B78E-47DE367511E9}" type="presParOf" srcId="{01F7C3A9-FC77-4859-9B96-737B907E63DD}" destId="{BB56C2E6-FF11-42FD-A85A-6D085187D226}" srcOrd="1" destOrd="0" presId="urn:microsoft.com/office/officeart/2005/8/layout/chevron1"/>
    <dgm:cxn modelId="{CC7F2C2D-C90A-449A-AFA0-202FABED6C04}" type="presParOf" srcId="{01F7C3A9-FC77-4859-9B96-737B907E63DD}" destId="{87C2ECF9-B84F-4CA9-B51B-85570783919F}" srcOrd="2" destOrd="0" presId="urn:microsoft.com/office/officeart/2005/8/layout/chevron1"/>
    <dgm:cxn modelId="{24A6792B-B89A-4C77-9C60-72269F1F5EE3}" type="presParOf" srcId="{01F7C3A9-FC77-4859-9B96-737B907E63DD}" destId="{A1667D66-32E6-43DA-AC1F-0C00E5422477}" srcOrd="3" destOrd="0" presId="urn:microsoft.com/office/officeart/2005/8/layout/chevron1"/>
    <dgm:cxn modelId="{96C5E391-D59C-4C88-BB4C-535BA99E099C}" type="presParOf" srcId="{01F7C3A9-FC77-4859-9B96-737B907E63DD}" destId="{E2A1F206-BC12-4CDE-822C-EF87CA6670F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6CF55AD-2B29-467D-AA48-CC10FA37ACF3}" type="doc">
      <dgm:prSet loTypeId="urn:microsoft.com/office/officeart/2005/8/layout/equation1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DA6C1CD9-0508-4758-8777-5468EBA41626}">
      <dgm:prSet phldrT="[Texto]" custT="1"/>
      <dgm:spPr/>
      <dgm:t>
        <a:bodyPr/>
        <a:lstStyle/>
        <a:p>
          <a:r>
            <a:rPr lang="es-MX" sz="1600" b="1" dirty="0" smtClean="0">
              <a:latin typeface="Arial" panose="020B0604020202020204" pitchFamily="34" charset="0"/>
              <a:cs typeface="Arial" panose="020B0604020202020204" pitchFamily="34" charset="0"/>
            </a:rPr>
            <a:t>esfuerzo</a:t>
          </a:r>
          <a:endParaRPr lang="es-MX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B881F6-3044-4033-9F62-89BC2CB5F423}" type="parTrans" cxnId="{21D2D8BE-C549-41CC-B657-E78015E0075C}">
      <dgm:prSet/>
      <dgm:spPr/>
      <dgm:t>
        <a:bodyPr/>
        <a:lstStyle/>
        <a:p>
          <a:endParaRPr lang="es-MX"/>
        </a:p>
      </dgm:t>
    </dgm:pt>
    <dgm:pt modelId="{05FA7E18-78F7-4DE7-8D3D-A65F3283C00E}" type="sibTrans" cxnId="{21D2D8BE-C549-41CC-B657-E78015E0075C}">
      <dgm:prSet/>
      <dgm:spPr/>
      <dgm:t>
        <a:bodyPr/>
        <a:lstStyle/>
        <a:p>
          <a:endParaRPr lang="es-MX"/>
        </a:p>
      </dgm:t>
    </dgm:pt>
    <dgm:pt modelId="{FCDA3C77-CB37-4F98-8F89-242A6150D8D3}">
      <dgm:prSet phldrT="[Texto]" custT="1"/>
      <dgm:spPr/>
      <dgm:t>
        <a:bodyPr/>
        <a:lstStyle/>
        <a:p>
          <a:pPr algn="ctr"/>
          <a:r>
            <a:rPr lang="es-MX" sz="1600" b="1" dirty="0" smtClean="0">
              <a:latin typeface="Arial" panose="020B0604020202020204" pitchFamily="34" charset="0"/>
              <a:cs typeface="Arial" panose="020B0604020202020204" pitchFamily="34" charset="0"/>
            </a:rPr>
            <a:t>desempeño</a:t>
          </a:r>
          <a:endParaRPr lang="es-MX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FCCAAB-3DD6-40E2-879D-D49C8C5B95BB}" type="parTrans" cxnId="{A9FC779E-3456-4CBD-8056-9C7561ED6D71}">
      <dgm:prSet/>
      <dgm:spPr/>
      <dgm:t>
        <a:bodyPr/>
        <a:lstStyle/>
        <a:p>
          <a:endParaRPr lang="es-MX"/>
        </a:p>
      </dgm:t>
    </dgm:pt>
    <dgm:pt modelId="{99B7697E-9A01-4095-85E9-210F62DC7189}" type="sibTrans" cxnId="{A9FC779E-3456-4CBD-8056-9C7561ED6D71}">
      <dgm:prSet/>
      <dgm:spPr/>
      <dgm:t>
        <a:bodyPr/>
        <a:lstStyle/>
        <a:p>
          <a:endParaRPr lang="es-MX"/>
        </a:p>
      </dgm:t>
    </dgm:pt>
    <dgm:pt modelId="{E0287922-7E43-4CB5-AA8D-109437817E85}">
      <dgm:prSet custT="1"/>
      <dgm:spPr/>
      <dgm:t>
        <a:bodyPr/>
        <a:lstStyle/>
        <a:p>
          <a:r>
            <a:rPr lang="es-MX" sz="2000" b="1" dirty="0" smtClean="0">
              <a:latin typeface="Arial" panose="020B0604020202020204" pitchFamily="34" charset="0"/>
              <a:cs typeface="Arial" panose="020B0604020202020204" pitchFamily="34" charset="0"/>
            </a:rPr>
            <a:t>metas </a:t>
          </a:r>
          <a:endParaRPr lang="es-MX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983E79-E00D-4BB5-A2C8-7C35E901DAD1}" type="parTrans" cxnId="{7449741C-48FB-41B5-8C69-4BFC5B75C9BC}">
      <dgm:prSet/>
      <dgm:spPr/>
      <dgm:t>
        <a:bodyPr/>
        <a:lstStyle/>
        <a:p>
          <a:endParaRPr lang="es-MX"/>
        </a:p>
      </dgm:t>
    </dgm:pt>
    <dgm:pt modelId="{B08B35F6-8213-4868-9299-75CC8F3A631F}" type="sibTrans" cxnId="{7449741C-48FB-41B5-8C69-4BFC5B75C9BC}">
      <dgm:prSet/>
      <dgm:spPr/>
      <dgm:t>
        <a:bodyPr/>
        <a:lstStyle/>
        <a:p>
          <a:endParaRPr lang="es-MX"/>
        </a:p>
      </dgm:t>
    </dgm:pt>
    <dgm:pt modelId="{667D7FB5-5703-4BA3-9265-3ED825F4CCF1}">
      <dgm:prSet custT="1"/>
      <dgm:spPr/>
      <dgm:t>
        <a:bodyPr/>
        <a:lstStyle/>
        <a:p>
          <a:pPr algn="ctr"/>
          <a:r>
            <a:rPr lang="es-MX" sz="1600" b="1" dirty="0" smtClean="0">
              <a:latin typeface="Arial" panose="020B0604020202020204" pitchFamily="34" charset="0"/>
              <a:cs typeface="Arial" panose="020B0604020202020204" pitchFamily="34" charset="0"/>
            </a:rPr>
            <a:t>recompensa organizacional </a:t>
          </a:r>
          <a:endParaRPr lang="es-MX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25959D-DAE1-47E4-93DD-FAA77431B57E}" type="parTrans" cxnId="{5BB86D7F-98EB-49B7-B0D7-FECA8F4D1AEB}">
      <dgm:prSet/>
      <dgm:spPr/>
      <dgm:t>
        <a:bodyPr/>
        <a:lstStyle/>
        <a:p>
          <a:endParaRPr lang="es-MX"/>
        </a:p>
      </dgm:t>
    </dgm:pt>
    <dgm:pt modelId="{D0C6C884-8FFC-41DB-B9EF-26A05BE40F4A}" type="sibTrans" cxnId="{5BB86D7F-98EB-49B7-B0D7-FECA8F4D1AEB}">
      <dgm:prSet/>
      <dgm:spPr/>
      <dgm:t>
        <a:bodyPr/>
        <a:lstStyle/>
        <a:p>
          <a:endParaRPr lang="es-MX"/>
        </a:p>
      </dgm:t>
    </dgm:pt>
    <dgm:pt modelId="{94985EFB-ADF6-4507-81A8-AAB6450CB152}" type="pres">
      <dgm:prSet presAssocID="{D6CF55AD-2B29-467D-AA48-CC10FA37ACF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1CD9C6C-2AFF-46AC-BDC6-2FF75B139C90}" type="pres">
      <dgm:prSet presAssocID="{DA6C1CD9-0508-4758-8777-5468EBA41626}" presName="node" presStyleLbl="node1" presStyleIdx="0" presStyleCnt="4" custScaleX="19540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BCDF428-EE60-40E0-A489-2C8B4C985E70}" type="pres">
      <dgm:prSet presAssocID="{05FA7E18-78F7-4DE7-8D3D-A65F3283C00E}" presName="spacerL" presStyleCnt="0"/>
      <dgm:spPr/>
    </dgm:pt>
    <dgm:pt modelId="{DD46BCC0-ED8E-4F44-A0F2-DDAB9B111E66}" type="pres">
      <dgm:prSet presAssocID="{05FA7E18-78F7-4DE7-8D3D-A65F3283C00E}" presName="sibTrans" presStyleLbl="sibTrans2D1" presStyleIdx="0" presStyleCnt="3"/>
      <dgm:spPr/>
      <dgm:t>
        <a:bodyPr/>
        <a:lstStyle/>
        <a:p>
          <a:endParaRPr lang="es-MX"/>
        </a:p>
      </dgm:t>
    </dgm:pt>
    <dgm:pt modelId="{D4BFB128-DCC2-4068-9DE4-2EC13ED594D5}" type="pres">
      <dgm:prSet presAssocID="{05FA7E18-78F7-4DE7-8D3D-A65F3283C00E}" presName="spacerR" presStyleCnt="0"/>
      <dgm:spPr/>
    </dgm:pt>
    <dgm:pt modelId="{CA81943F-C69D-48FA-A953-95047EC1CA7E}" type="pres">
      <dgm:prSet presAssocID="{FCDA3C77-CB37-4F98-8F89-242A6150D8D3}" presName="node" presStyleLbl="node1" presStyleIdx="1" presStyleCnt="4" custScaleX="19624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EF46032-A6A3-4F36-9146-2193A59A254E}" type="pres">
      <dgm:prSet presAssocID="{99B7697E-9A01-4095-85E9-210F62DC7189}" presName="spacerL" presStyleCnt="0"/>
      <dgm:spPr/>
    </dgm:pt>
    <dgm:pt modelId="{DBE4B626-0DB2-4E29-8459-8F54B4EF3DF5}" type="pres">
      <dgm:prSet presAssocID="{99B7697E-9A01-4095-85E9-210F62DC7189}" presName="sibTrans" presStyleLbl="sibTrans2D1" presStyleIdx="1" presStyleCnt="3"/>
      <dgm:spPr/>
      <dgm:t>
        <a:bodyPr/>
        <a:lstStyle/>
        <a:p>
          <a:endParaRPr lang="es-MX"/>
        </a:p>
      </dgm:t>
    </dgm:pt>
    <dgm:pt modelId="{58B603BE-6B91-4469-BD49-1DBC7A0F3A2C}" type="pres">
      <dgm:prSet presAssocID="{99B7697E-9A01-4095-85E9-210F62DC7189}" presName="spacerR" presStyleCnt="0"/>
      <dgm:spPr/>
    </dgm:pt>
    <dgm:pt modelId="{3E81F2E1-5D33-47A8-9B31-AA6E0EAF99D6}" type="pres">
      <dgm:prSet presAssocID="{667D7FB5-5703-4BA3-9265-3ED825F4CCF1}" presName="node" presStyleLbl="node1" presStyleIdx="2" presStyleCnt="4" custScaleX="242886" custScaleY="9526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F0EE54F-0747-4BC9-81D4-AF632A82C923}" type="pres">
      <dgm:prSet presAssocID="{D0C6C884-8FFC-41DB-B9EF-26A05BE40F4A}" presName="spacerL" presStyleCnt="0"/>
      <dgm:spPr/>
    </dgm:pt>
    <dgm:pt modelId="{743B6863-DFA4-4659-BB1A-F710A40E09E7}" type="pres">
      <dgm:prSet presAssocID="{D0C6C884-8FFC-41DB-B9EF-26A05BE40F4A}" presName="sibTrans" presStyleLbl="sibTrans2D1" presStyleIdx="2" presStyleCnt="3"/>
      <dgm:spPr/>
      <dgm:t>
        <a:bodyPr/>
        <a:lstStyle/>
        <a:p>
          <a:endParaRPr lang="es-MX"/>
        </a:p>
      </dgm:t>
    </dgm:pt>
    <dgm:pt modelId="{B719A0B3-64B5-4ED7-9359-1F5186786D84}" type="pres">
      <dgm:prSet presAssocID="{D0C6C884-8FFC-41DB-B9EF-26A05BE40F4A}" presName="spacerR" presStyleCnt="0"/>
      <dgm:spPr/>
    </dgm:pt>
    <dgm:pt modelId="{2FAAE1B9-B344-445F-ABCF-91FE22699179}" type="pres">
      <dgm:prSet presAssocID="{E0287922-7E43-4CB5-AA8D-109437817E85}" presName="node" presStyleLbl="node1" presStyleIdx="3" presStyleCnt="4" custScaleX="156398" custScaleY="7917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BB86D7F-98EB-49B7-B0D7-FECA8F4D1AEB}" srcId="{D6CF55AD-2B29-467D-AA48-CC10FA37ACF3}" destId="{667D7FB5-5703-4BA3-9265-3ED825F4CCF1}" srcOrd="2" destOrd="0" parTransId="{B425959D-DAE1-47E4-93DD-FAA77431B57E}" sibTransId="{D0C6C884-8FFC-41DB-B9EF-26A05BE40F4A}"/>
    <dgm:cxn modelId="{A9FC779E-3456-4CBD-8056-9C7561ED6D71}" srcId="{D6CF55AD-2B29-467D-AA48-CC10FA37ACF3}" destId="{FCDA3C77-CB37-4F98-8F89-242A6150D8D3}" srcOrd="1" destOrd="0" parTransId="{FBFCCAAB-3DD6-40E2-879D-D49C8C5B95BB}" sibTransId="{99B7697E-9A01-4095-85E9-210F62DC7189}"/>
    <dgm:cxn modelId="{96D41463-761B-4F7E-A577-4C036C9C41E4}" type="presOf" srcId="{667D7FB5-5703-4BA3-9265-3ED825F4CCF1}" destId="{3E81F2E1-5D33-47A8-9B31-AA6E0EAF99D6}" srcOrd="0" destOrd="0" presId="urn:microsoft.com/office/officeart/2005/8/layout/equation1"/>
    <dgm:cxn modelId="{CB167DF7-AE6C-4242-BE74-61F0663387F3}" type="presOf" srcId="{99B7697E-9A01-4095-85E9-210F62DC7189}" destId="{DBE4B626-0DB2-4E29-8459-8F54B4EF3DF5}" srcOrd="0" destOrd="0" presId="urn:microsoft.com/office/officeart/2005/8/layout/equation1"/>
    <dgm:cxn modelId="{E58D9096-7AB9-42AA-BC50-2C32846D2409}" type="presOf" srcId="{D0C6C884-8FFC-41DB-B9EF-26A05BE40F4A}" destId="{743B6863-DFA4-4659-BB1A-F710A40E09E7}" srcOrd="0" destOrd="0" presId="urn:microsoft.com/office/officeart/2005/8/layout/equation1"/>
    <dgm:cxn modelId="{4ADFF752-4405-4996-AFFA-B9679D71203C}" type="presOf" srcId="{D6CF55AD-2B29-467D-AA48-CC10FA37ACF3}" destId="{94985EFB-ADF6-4507-81A8-AAB6450CB152}" srcOrd="0" destOrd="0" presId="urn:microsoft.com/office/officeart/2005/8/layout/equation1"/>
    <dgm:cxn modelId="{7449741C-48FB-41B5-8C69-4BFC5B75C9BC}" srcId="{D6CF55AD-2B29-467D-AA48-CC10FA37ACF3}" destId="{E0287922-7E43-4CB5-AA8D-109437817E85}" srcOrd="3" destOrd="0" parTransId="{0C983E79-E00D-4BB5-A2C8-7C35E901DAD1}" sibTransId="{B08B35F6-8213-4868-9299-75CC8F3A631F}"/>
    <dgm:cxn modelId="{4564DFC3-B709-4B47-BD95-525D29EFB8FB}" type="presOf" srcId="{E0287922-7E43-4CB5-AA8D-109437817E85}" destId="{2FAAE1B9-B344-445F-ABCF-91FE22699179}" srcOrd="0" destOrd="0" presId="urn:microsoft.com/office/officeart/2005/8/layout/equation1"/>
    <dgm:cxn modelId="{74DCE3BB-9D25-42FD-8704-204E97B3C8C3}" type="presOf" srcId="{DA6C1CD9-0508-4758-8777-5468EBA41626}" destId="{01CD9C6C-2AFF-46AC-BDC6-2FF75B139C90}" srcOrd="0" destOrd="0" presId="urn:microsoft.com/office/officeart/2005/8/layout/equation1"/>
    <dgm:cxn modelId="{21D2D8BE-C549-41CC-B657-E78015E0075C}" srcId="{D6CF55AD-2B29-467D-AA48-CC10FA37ACF3}" destId="{DA6C1CD9-0508-4758-8777-5468EBA41626}" srcOrd="0" destOrd="0" parTransId="{61B881F6-3044-4033-9F62-89BC2CB5F423}" sibTransId="{05FA7E18-78F7-4DE7-8D3D-A65F3283C00E}"/>
    <dgm:cxn modelId="{A519FDD7-FF08-45CE-BF80-EBBF700F431E}" type="presOf" srcId="{05FA7E18-78F7-4DE7-8D3D-A65F3283C00E}" destId="{DD46BCC0-ED8E-4F44-A0F2-DDAB9B111E66}" srcOrd="0" destOrd="0" presId="urn:microsoft.com/office/officeart/2005/8/layout/equation1"/>
    <dgm:cxn modelId="{86AF5F01-8A50-49DA-9CD6-A42A72194D66}" type="presOf" srcId="{FCDA3C77-CB37-4F98-8F89-242A6150D8D3}" destId="{CA81943F-C69D-48FA-A953-95047EC1CA7E}" srcOrd="0" destOrd="0" presId="urn:microsoft.com/office/officeart/2005/8/layout/equation1"/>
    <dgm:cxn modelId="{EF9C070F-7187-412B-80A6-4F65FEDC4618}" type="presParOf" srcId="{94985EFB-ADF6-4507-81A8-AAB6450CB152}" destId="{01CD9C6C-2AFF-46AC-BDC6-2FF75B139C90}" srcOrd="0" destOrd="0" presId="urn:microsoft.com/office/officeart/2005/8/layout/equation1"/>
    <dgm:cxn modelId="{E2CFBE46-C244-43F5-AD1A-805692FB2916}" type="presParOf" srcId="{94985EFB-ADF6-4507-81A8-AAB6450CB152}" destId="{1BCDF428-EE60-40E0-A489-2C8B4C985E70}" srcOrd="1" destOrd="0" presId="urn:microsoft.com/office/officeart/2005/8/layout/equation1"/>
    <dgm:cxn modelId="{0F1B2FC6-C9E7-49EE-8044-7AB30F2C654F}" type="presParOf" srcId="{94985EFB-ADF6-4507-81A8-AAB6450CB152}" destId="{DD46BCC0-ED8E-4F44-A0F2-DDAB9B111E66}" srcOrd="2" destOrd="0" presId="urn:microsoft.com/office/officeart/2005/8/layout/equation1"/>
    <dgm:cxn modelId="{12CCC366-0A14-4072-8525-3C204B9D4802}" type="presParOf" srcId="{94985EFB-ADF6-4507-81A8-AAB6450CB152}" destId="{D4BFB128-DCC2-4068-9DE4-2EC13ED594D5}" srcOrd="3" destOrd="0" presId="urn:microsoft.com/office/officeart/2005/8/layout/equation1"/>
    <dgm:cxn modelId="{8057C959-9A8F-4C16-B8C4-905B8143882F}" type="presParOf" srcId="{94985EFB-ADF6-4507-81A8-AAB6450CB152}" destId="{CA81943F-C69D-48FA-A953-95047EC1CA7E}" srcOrd="4" destOrd="0" presId="urn:microsoft.com/office/officeart/2005/8/layout/equation1"/>
    <dgm:cxn modelId="{569C7C42-419A-4286-A0D0-9F3E6B57A601}" type="presParOf" srcId="{94985EFB-ADF6-4507-81A8-AAB6450CB152}" destId="{8EF46032-A6A3-4F36-9146-2193A59A254E}" srcOrd="5" destOrd="0" presId="urn:microsoft.com/office/officeart/2005/8/layout/equation1"/>
    <dgm:cxn modelId="{CFC261B1-DB24-42E9-8DAD-1445AED4A1F0}" type="presParOf" srcId="{94985EFB-ADF6-4507-81A8-AAB6450CB152}" destId="{DBE4B626-0DB2-4E29-8459-8F54B4EF3DF5}" srcOrd="6" destOrd="0" presId="urn:microsoft.com/office/officeart/2005/8/layout/equation1"/>
    <dgm:cxn modelId="{ABC26F61-B68A-4C7C-B5F8-4F3846EBB2D1}" type="presParOf" srcId="{94985EFB-ADF6-4507-81A8-AAB6450CB152}" destId="{58B603BE-6B91-4469-BD49-1DBC7A0F3A2C}" srcOrd="7" destOrd="0" presId="urn:microsoft.com/office/officeart/2005/8/layout/equation1"/>
    <dgm:cxn modelId="{3348E68A-C005-403D-8C7A-CB85EB046BAE}" type="presParOf" srcId="{94985EFB-ADF6-4507-81A8-AAB6450CB152}" destId="{3E81F2E1-5D33-47A8-9B31-AA6E0EAF99D6}" srcOrd="8" destOrd="0" presId="urn:microsoft.com/office/officeart/2005/8/layout/equation1"/>
    <dgm:cxn modelId="{50B1FDDB-303C-4A02-8862-22F33458BBCA}" type="presParOf" srcId="{94985EFB-ADF6-4507-81A8-AAB6450CB152}" destId="{1F0EE54F-0747-4BC9-81D4-AF632A82C923}" srcOrd="9" destOrd="0" presId="urn:microsoft.com/office/officeart/2005/8/layout/equation1"/>
    <dgm:cxn modelId="{D98EA85A-391D-4BCD-8D54-510A8B42138E}" type="presParOf" srcId="{94985EFB-ADF6-4507-81A8-AAB6450CB152}" destId="{743B6863-DFA4-4659-BB1A-F710A40E09E7}" srcOrd="10" destOrd="0" presId="urn:microsoft.com/office/officeart/2005/8/layout/equation1"/>
    <dgm:cxn modelId="{1DD8AFEF-CE21-4647-84EA-61FD3B9DFAC3}" type="presParOf" srcId="{94985EFB-ADF6-4507-81A8-AAB6450CB152}" destId="{B719A0B3-64B5-4ED7-9359-1F5186786D84}" srcOrd="11" destOrd="0" presId="urn:microsoft.com/office/officeart/2005/8/layout/equation1"/>
    <dgm:cxn modelId="{F75D8991-6183-4D27-A0A0-66E5437AC22C}" type="presParOf" srcId="{94985EFB-ADF6-4507-81A8-AAB6450CB152}" destId="{2FAAE1B9-B344-445F-ABCF-91FE22699179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EB7A51-00F9-4812-B366-40F93444EA5E}" type="doc">
      <dgm:prSet loTypeId="urn:microsoft.com/office/officeart/2005/8/layout/gear1" loCatId="relationship" qsTypeId="urn:microsoft.com/office/officeart/2005/8/quickstyle/3d1" qsCatId="3D" csTypeId="urn:microsoft.com/office/officeart/2005/8/colors/colorful4" csCatId="colorful" phldr="1"/>
      <dgm:spPr/>
    </dgm:pt>
    <dgm:pt modelId="{4046E09D-37FD-42B7-9A12-828029D57E7C}">
      <dgm:prSet phldrT="[Texto]" custT="1"/>
      <dgm:spPr>
        <a:solidFill>
          <a:srgbClr val="9999FF"/>
        </a:solidFill>
      </dgm:spPr>
      <dgm:t>
        <a:bodyPr/>
        <a:lstStyle/>
        <a:p>
          <a:r>
            <a:rPr lang="es-MX" sz="1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  <a:cs typeface="Arial" panose="020B0604020202020204" pitchFamily="34" charset="0"/>
            </a:rPr>
            <a:t>HUMANISTICAS </a:t>
          </a:r>
          <a:endParaRPr lang="es-MX" sz="1200" b="1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risten ITC" panose="03050502040202030202" pitchFamily="66" charset="0"/>
            <a:cs typeface="Arial" panose="020B0604020202020204" pitchFamily="34" charset="0"/>
          </a:endParaRPr>
        </a:p>
      </dgm:t>
    </dgm:pt>
    <dgm:pt modelId="{E599F758-9142-4E10-B07B-2B804BD859CE}" type="parTrans" cxnId="{4CCFB5F9-EEB1-4169-ACFF-6FFF66438658}">
      <dgm:prSet/>
      <dgm:spPr/>
      <dgm:t>
        <a:bodyPr/>
        <a:lstStyle/>
        <a:p>
          <a:endParaRPr lang="es-MX"/>
        </a:p>
      </dgm:t>
    </dgm:pt>
    <dgm:pt modelId="{CAE5EEC3-11F7-4200-AC94-7D884FEFAD1C}" type="sibTrans" cxnId="{4CCFB5F9-EEB1-4169-ACFF-6FFF66438658}">
      <dgm:prSet/>
      <dgm:spPr/>
      <dgm:t>
        <a:bodyPr/>
        <a:lstStyle/>
        <a:p>
          <a:endParaRPr lang="es-MX"/>
        </a:p>
      </dgm:t>
    </dgm:pt>
    <dgm:pt modelId="{5CCFFFF6-E5B0-4C67-B7AA-1A1F4BDB2AB4}">
      <dgm:prSet phldrT="[Texto]"/>
      <dgm:spPr>
        <a:solidFill>
          <a:srgbClr val="FFFF66"/>
        </a:solidFill>
      </dgm:spPr>
      <dgm:t>
        <a:bodyPr/>
        <a:lstStyle/>
        <a:p>
          <a:r>
            <a:rPr lang="es-MX" b="1" dirty="0" smtClean="0">
              <a:solidFill>
                <a:schemeClr val="bg2"/>
              </a:solidFill>
              <a:latin typeface="Kristen ITC" panose="03050502040202030202" pitchFamily="66" charset="0"/>
            </a:rPr>
            <a:t>Motivos humanos </a:t>
          </a:r>
          <a:endParaRPr lang="es-MX" b="1" dirty="0">
            <a:solidFill>
              <a:schemeClr val="bg2"/>
            </a:solidFill>
            <a:latin typeface="Kristen ITC" panose="03050502040202030202" pitchFamily="66" charset="0"/>
          </a:endParaRPr>
        </a:p>
      </dgm:t>
    </dgm:pt>
    <dgm:pt modelId="{BA6537BC-DBC0-4795-A088-A212807A073F}" type="parTrans" cxnId="{FCD58E61-F46A-431A-9ED9-165EF7461908}">
      <dgm:prSet/>
      <dgm:spPr/>
      <dgm:t>
        <a:bodyPr/>
        <a:lstStyle/>
        <a:p>
          <a:endParaRPr lang="es-MX"/>
        </a:p>
      </dgm:t>
    </dgm:pt>
    <dgm:pt modelId="{5DFFB14B-7A28-451C-AF04-BA7EBA094592}" type="sibTrans" cxnId="{FCD58E61-F46A-431A-9ED9-165EF7461908}">
      <dgm:prSet/>
      <dgm:spPr/>
      <dgm:t>
        <a:bodyPr/>
        <a:lstStyle/>
        <a:p>
          <a:endParaRPr lang="es-MX"/>
        </a:p>
      </dgm:t>
    </dgm:pt>
    <dgm:pt modelId="{EDB120B4-68C7-4DB2-B394-F05372B09016}">
      <dgm:prSet phldrT="[Texto]" custT="1"/>
      <dgm:spPr>
        <a:solidFill>
          <a:srgbClr val="FF99CC"/>
        </a:solidFill>
      </dgm:spPr>
      <dgm:t>
        <a:bodyPr/>
        <a:lstStyle/>
        <a:p>
          <a:pPr algn="ctr"/>
          <a:r>
            <a:rPr lang="es-MX" sz="1300" b="1" dirty="0" smtClean="0">
              <a:solidFill>
                <a:schemeClr val="bg2"/>
              </a:solidFill>
              <a:latin typeface="Kristen ITC" panose="03050502040202030202" pitchFamily="66" charset="0"/>
            </a:rPr>
            <a:t>Descripción e interpretación</a:t>
          </a:r>
          <a:endParaRPr lang="es-MX" sz="1300" b="1" dirty="0">
            <a:solidFill>
              <a:schemeClr val="bg2"/>
            </a:solidFill>
            <a:latin typeface="Kristen ITC" panose="03050502040202030202" pitchFamily="66" charset="0"/>
          </a:endParaRPr>
        </a:p>
      </dgm:t>
    </dgm:pt>
    <dgm:pt modelId="{515BCD6E-CAA6-4F74-9E11-B3C9FB51F2AB}" type="parTrans" cxnId="{696271E7-0FF9-4079-A33E-7752218EC5AC}">
      <dgm:prSet/>
      <dgm:spPr/>
      <dgm:t>
        <a:bodyPr/>
        <a:lstStyle/>
        <a:p>
          <a:endParaRPr lang="es-MX"/>
        </a:p>
      </dgm:t>
    </dgm:pt>
    <dgm:pt modelId="{98DAA1BF-8F34-460E-9F83-936CA6FDE37D}" type="sibTrans" cxnId="{696271E7-0FF9-4079-A33E-7752218EC5AC}">
      <dgm:prSet/>
      <dgm:spPr/>
      <dgm:t>
        <a:bodyPr/>
        <a:lstStyle/>
        <a:p>
          <a:endParaRPr lang="es-MX"/>
        </a:p>
      </dgm:t>
    </dgm:pt>
    <dgm:pt modelId="{BE505F04-8B1D-4CEC-B7CF-F310A16C76B1}" type="pres">
      <dgm:prSet presAssocID="{53EB7A51-00F9-4812-B366-40F93444EA5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97388C5-6F75-4054-93BA-44F440565D93}" type="pres">
      <dgm:prSet presAssocID="{4046E09D-37FD-42B7-9A12-828029D57E7C}" presName="gear1" presStyleLbl="node1" presStyleIdx="0" presStyleCnt="3" custScaleX="112991" custLinFactNeighborX="8008" custLinFactNeighborY="-8256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0895862-A55B-4B1F-8C17-00F6F8430F80}" type="pres">
      <dgm:prSet presAssocID="{4046E09D-37FD-42B7-9A12-828029D57E7C}" presName="gear1srcNode" presStyleLbl="node1" presStyleIdx="0" presStyleCnt="3"/>
      <dgm:spPr/>
      <dgm:t>
        <a:bodyPr/>
        <a:lstStyle/>
        <a:p>
          <a:endParaRPr lang="es-MX"/>
        </a:p>
      </dgm:t>
    </dgm:pt>
    <dgm:pt modelId="{C8F49979-5963-4A40-AB4F-231560337DC5}" type="pres">
      <dgm:prSet presAssocID="{4046E09D-37FD-42B7-9A12-828029D57E7C}" presName="gear1dstNode" presStyleLbl="node1" presStyleIdx="0" presStyleCnt="3"/>
      <dgm:spPr/>
      <dgm:t>
        <a:bodyPr/>
        <a:lstStyle/>
        <a:p>
          <a:endParaRPr lang="es-MX"/>
        </a:p>
      </dgm:t>
    </dgm:pt>
    <dgm:pt modelId="{867C283B-DF1F-42E2-8767-56B4B1758CE7}" type="pres">
      <dgm:prSet presAssocID="{5CCFFFF6-E5B0-4C67-B7AA-1A1F4BDB2AB4}" presName="gear2" presStyleLbl="node1" presStyleIdx="1" presStyleCnt="3" custScaleX="107547" custLinFactNeighborX="-4068" custLinFactNeighborY="25866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8763ACF-7D59-4E3C-B135-B3D899DBBF52}" type="pres">
      <dgm:prSet presAssocID="{5CCFFFF6-E5B0-4C67-B7AA-1A1F4BDB2AB4}" presName="gear2srcNode" presStyleLbl="node1" presStyleIdx="1" presStyleCnt="3"/>
      <dgm:spPr/>
      <dgm:t>
        <a:bodyPr/>
        <a:lstStyle/>
        <a:p>
          <a:endParaRPr lang="es-MX"/>
        </a:p>
      </dgm:t>
    </dgm:pt>
    <dgm:pt modelId="{69F42DE3-E9A0-409B-B232-3B52BF0E9C95}" type="pres">
      <dgm:prSet presAssocID="{5CCFFFF6-E5B0-4C67-B7AA-1A1F4BDB2AB4}" presName="gear2dstNode" presStyleLbl="node1" presStyleIdx="1" presStyleCnt="3"/>
      <dgm:spPr/>
      <dgm:t>
        <a:bodyPr/>
        <a:lstStyle/>
        <a:p>
          <a:endParaRPr lang="es-MX"/>
        </a:p>
      </dgm:t>
    </dgm:pt>
    <dgm:pt modelId="{C5F99F4E-DBAF-4E0E-BE49-DDD40FCC879D}" type="pres">
      <dgm:prSet presAssocID="{EDB120B4-68C7-4DB2-B394-F05372B09016}" presName="gear3" presStyleLbl="node1" presStyleIdx="2" presStyleCnt="3" custAng="20770262" custScaleX="152137" custScaleY="124473" custLinFactNeighborX="1825" custLinFactNeighborY="2188"/>
      <dgm:spPr/>
      <dgm:t>
        <a:bodyPr/>
        <a:lstStyle/>
        <a:p>
          <a:endParaRPr lang="es-MX"/>
        </a:p>
      </dgm:t>
    </dgm:pt>
    <dgm:pt modelId="{4A4F41A6-46C6-4AC7-9FDF-73E499E9CD9D}" type="pres">
      <dgm:prSet presAssocID="{EDB120B4-68C7-4DB2-B394-F05372B0901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DEE8B9A-7B62-4778-A619-B51066817336}" type="pres">
      <dgm:prSet presAssocID="{EDB120B4-68C7-4DB2-B394-F05372B09016}" presName="gear3srcNode" presStyleLbl="node1" presStyleIdx="2" presStyleCnt="3"/>
      <dgm:spPr/>
      <dgm:t>
        <a:bodyPr/>
        <a:lstStyle/>
        <a:p>
          <a:endParaRPr lang="es-MX"/>
        </a:p>
      </dgm:t>
    </dgm:pt>
    <dgm:pt modelId="{7A19B55D-3562-4E2B-ABFD-C15527B45B0B}" type="pres">
      <dgm:prSet presAssocID="{EDB120B4-68C7-4DB2-B394-F05372B09016}" presName="gear3dstNode" presStyleLbl="node1" presStyleIdx="2" presStyleCnt="3"/>
      <dgm:spPr/>
      <dgm:t>
        <a:bodyPr/>
        <a:lstStyle/>
        <a:p>
          <a:endParaRPr lang="es-MX"/>
        </a:p>
      </dgm:t>
    </dgm:pt>
    <dgm:pt modelId="{6B405FBE-5BB2-4E19-9F83-5EE6B8F96F53}" type="pres">
      <dgm:prSet presAssocID="{CAE5EEC3-11F7-4200-AC94-7D884FEFAD1C}" presName="connector1" presStyleLbl="sibTrans2D1" presStyleIdx="0" presStyleCnt="3" custScaleX="118662"/>
      <dgm:spPr/>
      <dgm:t>
        <a:bodyPr/>
        <a:lstStyle/>
        <a:p>
          <a:endParaRPr lang="es-MX"/>
        </a:p>
      </dgm:t>
    </dgm:pt>
    <dgm:pt modelId="{AF495FB4-AE51-4F83-80B2-493D4E269935}" type="pres">
      <dgm:prSet presAssocID="{5DFFB14B-7A28-451C-AF04-BA7EBA094592}" presName="connector2" presStyleLbl="sibTrans2D1" presStyleIdx="1" presStyleCnt="3" custLinFactNeighborX="-12773" custLinFactNeighborY="1263"/>
      <dgm:spPr/>
      <dgm:t>
        <a:bodyPr/>
        <a:lstStyle/>
        <a:p>
          <a:endParaRPr lang="es-MX"/>
        </a:p>
      </dgm:t>
    </dgm:pt>
    <dgm:pt modelId="{8F559B10-C4A5-407E-BA1C-6F85969A3916}" type="pres">
      <dgm:prSet presAssocID="{98DAA1BF-8F34-460E-9F83-936CA6FDE37D}" presName="connector3" presStyleLbl="sibTrans2D1" presStyleIdx="2" presStyleCnt="3" custScaleX="152216" custScaleY="100000" custLinFactNeighborX="16762" custLinFactNeighborY="-4278"/>
      <dgm:spPr/>
      <dgm:t>
        <a:bodyPr/>
        <a:lstStyle/>
        <a:p>
          <a:endParaRPr lang="es-MX"/>
        </a:p>
      </dgm:t>
    </dgm:pt>
  </dgm:ptLst>
  <dgm:cxnLst>
    <dgm:cxn modelId="{09D3B84D-4844-453D-817A-81D009AE562C}" type="presOf" srcId="{5CCFFFF6-E5B0-4C67-B7AA-1A1F4BDB2AB4}" destId="{69F42DE3-E9A0-409B-B232-3B52BF0E9C95}" srcOrd="2" destOrd="0" presId="urn:microsoft.com/office/officeart/2005/8/layout/gear1"/>
    <dgm:cxn modelId="{9B515318-9F36-4EC1-81AD-5CFB15B81ABD}" type="presOf" srcId="{EDB120B4-68C7-4DB2-B394-F05372B09016}" destId="{C5F99F4E-DBAF-4E0E-BE49-DDD40FCC879D}" srcOrd="0" destOrd="0" presId="urn:microsoft.com/office/officeart/2005/8/layout/gear1"/>
    <dgm:cxn modelId="{C17474D3-1280-459E-83A6-92C797303947}" type="presOf" srcId="{4046E09D-37FD-42B7-9A12-828029D57E7C}" destId="{B0895862-A55B-4B1F-8C17-00F6F8430F80}" srcOrd="1" destOrd="0" presId="urn:microsoft.com/office/officeart/2005/8/layout/gear1"/>
    <dgm:cxn modelId="{FC604875-E54F-499B-B9C3-688495362C14}" type="presOf" srcId="{EDB120B4-68C7-4DB2-B394-F05372B09016}" destId="{4A4F41A6-46C6-4AC7-9FDF-73E499E9CD9D}" srcOrd="1" destOrd="0" presId="urn:microsoft.com/office/officeart/2005/8/layout/gear1"/>
    <dgm:cxn modelId="{F7AD9433-355A-4383-A066-D23C4E7E82EB}" type="presOf" srcId="{EDB120B4-68C7-4DB2-B394-F05372B09016}" destId="{6DEE8B9A-7B62-4778-A619-B51066817336}" srcOrd="2" destOrd="0" presId="urn:microsoft.com/office/officeart/2005/8/layout/gear1"/>
    <dgm:cxn modelId="{FFA6D3B7-D61C-4751-B41B-81008EDE15A6}" type="presOf" srcId="{4046E09D-37FD-42B7-9A12-828029D57E7C}" destId="{C8F49979-5963-4A40-AB4F-231560337DC5}" srcOrd="2" destOrd="0" presId="urn:microsoft.com/office/officeart/2005/8/layout/gear1"/>
    <dgm:cxn modelId="{AB52CC06-F225-4545-9F9E-EF4224BE857D}" type="presOf" srcId="{5CCFFFF6-E5B0-4C67-B7AA-1A1F4BDB2AB4}" destId="{867C283B-DF1F-42E2-8767-56B4B1758CE7}" srcOrd="0" destOrd="0" presId="urn:microsoft.com/office/officeart/2005/8/layout/gear1"/>
    <dgm:cxn modelId="{8477C3AD-B4D8-4BC3-91C6-91A9E676B0F3}" type="presOf" srcId="{EDB120B4-68C7-4DB2-B394-F05372B09016}" destId="{7A19B55D-3562-4E2B-ABFD-C15527B45B0B}" srcOrd="3" destOrd="0" presId="urn:microsoft.com/office/officeart/2005/8/layout/gear1"/>
    <dgm:cxn modelId="{4CCFB5F9-EEB1-4169-ACFF-6FFF66438658}" srcId="{53EB7A51-00F9-4812-B366-40F93444EA5E}" destId="{4046E09D-37FD-42B7-9A12-828029D57E7C}" srcOrd="0" destOrd="0" parTransId="{E599F758-9142-4E10-B07B-2B804BD859CE}" sibTransId="{CAE5EEC3-11F7-4200-AC94-7D884FEFAD1C}"/>
    <dgm:cxn modelId="{596BC2B3-A333-4449-8DF0-64C91E6851BA}" type="presOf" srcId="{CAE5EEC3-11F7-4200-AC94-7D884FEFAD1C}" destId="{6B405FBE-5BB2-4E19-9F83-5EE6B8F96F53}" srcOrd="0" destOrd="0" presId="urn:microsoft.com/office/officeart/2005/8/layout/gear1"/>
    <dgm:cxn modelId="{A0EF18B4-D0A6-4D74-80EA-6EB269A9C86E}" type="presOf" srcId="{5CCFFFF6-E5B0-4C67-B7AA-1A1F4BDB2AB4}" destId="{F8763ACF-7D59-4E3C-B135-B3D899DBBF52}" srcOrd="1" destOrd="0" presId="urn:microsoft.com/office/officeart/2005/8/layout/gear1"/>
    <dgm:cxn modelId="{FCD58E61-F46A-431A-9ED9-165EF7461908}" srcId="{53EB7A51-00F9-4812-B366-40F93444EA5E}" destId="{5CCFFFF6-E5B0-4C67-B7AA-1A1F4BDB2AB4}" srcOrd="1" destOrd="0" parTransId="{BA6537BC-DBC0-4795-A088-A212807A073F}" sibTransId="{5DFFB14B-7A28-451C-AF04-BA7EBA094592}"/>
    <dgm:cxn modelId="{4F9AF843-39C6-4BF0-8DDB-73DF1213A017}" type="presOf" srcId="{4046E09D-37FD-42B7-9A12-828029D57E7C}" destId="{B97388C5-6F75-4054-93BA-44F440565D93}" srcOrd="0" destOrd="0" presId="urn:microsoft.com/office/officeart/2005/8/layout/gear1"/>
    <dgm:cxn modelId="{696271E7-0FF9-4079-A33E-7752218EC5AC}" srcId="{53EB7A51-00F9-4812-B366-40F93444EA5E}" destId="{EDB120B4-68C7-4DB2-B394-F05372B09016}" srcOrd="2" destOrd="0" parTransId="{515BCD6E-CAA6-4F74-9E11-B3C9FB51F2AB}" sibTransId="{98DAA1BF-8F34-460E-9F83-936CA6FDE37D}"/>
    <dgm:cxn modelId="{BD9C70CB-7810-4223-93C3-57899BBDFAC2}" type="presOf" srcId="{98DAA1BF-8F34-460E-9F83-936CA6FDE37D}" destId="{8F559B10-C4A5-407E-BA1C-6F85969A3916}" srcOrd="0" destOrd="0" presId="urn:microsoft.com/office/officeart/2005/8/layout/gear1"/>
    <dgm:cxn modelId="{D8098695-F19C-48B2-9C04-7F40B0B092DB}" type="presOf" srcId="{5DFFB14B-7A28-451C-AF04-BA7EBA094592}" destId="{AF495FB4-AE51-4F83-80B2-493D4E269935}" srcOrd="0" destOrd="0" presId="urn:microsoft.com/office/officeart/2005/8/layout/gear1"/>
    <dgm:cxn modelId="{5701C68C-2CE6-499A-BEE0-DEDD73A983D9}" type="presOf" srcId="{53EB7A51-00F9-4812-B366-40F93444EA5E}" destId="{BE505F04-8B1D-4CEC-B7CF-F310A16C76B1}" srcOrd="0" destOrd="0" presId="urn:microsoft.com/office/officeart/2005/8/layout/gear1"/>
    <dgm:cxn modelId="{3E64D56E-2191-480D-9F74-825A04128803}" type="presParOf" srcId="{BE505F04-8B1D-4CEC-B7CF-F310A16C76B1}" destId="{B97388C5-6F75-4054-93BA-44F440565D93}" srcOrd="0" destOrd="0" presId="urn:microsoft.com/office/officeart/2005/8/layout/gear1"/>
    <dgm:cxn modelId="{1A0798EB-C4AC-4F2A-A0B9-00019844D70C}" type="presParOf" srcId="{BE505F04-8B1D-4CEC-B7CF-F310A16C76B1}" destId="{B0895862-A55B-4B1F-8C17-00F6F8430F80}" srcOrd="1" destOrd="0" presId="urn:microsoft.com/office/officeart/2005/8/layout/gear1"/>
    <dgm:cxn modelId="{944075DB-551E-459A-A02B-3560E9754828}" type="presParOf" srcId="{BE505F04-8B1D-4CEC-B7CF-F310A16C76B1}" destId="{C8F49979-5963-4A40-AB4F-231560337DC5}" srcOrd="2" destOrd="0" presId="urn:microsoft.com/office/officeart/2005/8/layout/gear1"/>
    <dgm:cxn modelId="{35D2CE52-6D6D-496E-9A5A-8F3A4683C261}" type="presParOf" srcId="{BE505F04-8B1D-4CEC-B7CF-F310A16C76B1}" destId="{867C283B-DF1F-42E2-8767-56B4B1758CE7}" srcOrd="3" destOrd="0" presId="urn:microsoft.com/office/officeart/2005/8/layout/gear1"/>
    <dgm:cxn modelId="{7B707984-7101-4741-9F24-163D77BAFF12}" type="presParOf" srcId="{BE505F04-8B1D-4CEC-B7CF-F310A16C76B1}" destId="{F8763ACF-7D59-4E3C-B135-B3D899DBBF52}" srcOrd="4" destOrd="0" presId="urn:microsoft.com/office/officeart/2005/8/layout/gear1"/>
    <dgm:cxn modelId="{A3860AD0-4D04-439C-B3B7-ECF0B0A14F15}" type="presParOf" srcId="{BE505F04-8B1D-4CEC-B7CF-F310A16C76B1}" destId="{69F42DE3-E9A0-409B-B232-3B52BF0E9C95}" srcOrd="5" destOrd="0" presId="urn:microsoft.com/office/officeart/2005/8/layout/gear1"/>
    <dgm:cxn modelId="{C5607212-3C44-4E4F-A542-2F88DB79C27F}" type="presParOf" srcId="{BE505F04-8B1D-4CEC-B7CF-F310A16C76B1}" destId="{C5F99F4E-DBAF-4E0E-BE49-DDD40FCC879D}" srcOrd="6" destOrd="0" presId="urn:microsoft.com/office/officeart/2005/8/layout/gear1"/>
    <dgm:cxn modelId="{AE66EC43-B425-4E4E-9FEA-79EF66AF5445}" type="presParOf" srcId="{BE505F04-8B1D-4CEC-B7CF-F310A16C76B1}" destId="{4A4F41A6-46C6-4AC7-9FDF-73E499E9CD9D}" srcOrd="7" destOrd="0" presId="urn:microsoft.com/office/officeart/2005/8/layout/gear1"/>
    <dgm:cxn modelId="{1BA3881B-6BC5-479E-8100-14753D43F87D}" type="presParOf" srcId="{BE505F04-8B1D-4CEC-B7CF-F310A16C76B1}" destId="{6DEE8B9A-7B62-4778-A619-B51066817336}" srcOrd="8" destOrd="0" presId="urn:microsoft.com/office/officeart/2005/8/layout/gear1"/>
    <dgm:cxn modelId="{D45C48E6-8F60-46A2-82FA-B76D70BD7723}" type="presParOf" srcId="{BE505F04-8B1D-4CEC-B7CF-F310A16C76B1}" destId="{7A19B55D-3562-4E2B-ABFD-C15527B45B0B}" srcOrd="9" destOrd="0" presId="urn:microsoft.com/office/officeart/2005/8/layout/gear1"/>
    <dgm:cxn modelId="{D2D98163-E38D-4D89-B2B6-7D9C35534E6C}" type="presParOf" srcId="{BE505F04-8B1D-4CEC-B7CF-F310A16C76B1}" destId="{6B405FBE-5BB2-4E19-9F83-5EE6B8F96F53}" srcOrd="10" destOrd="0" presId="urn:microsoft.com/office/officeart/2005/8/layout/gear1"/>
    <dgm:cxn modelId="{BED54644-276A-405B-9BEA-2A5569543C19}" type="presParOf" srcId="{BE505F04-8B1D-4CEC-B7CF-F310A16C76B1}" destId="{AF495FB4-AE51-4F83-80B2-493D4E269935}" srcOrd="11" destOrd="0" presId="urn:microsoft.com/office/officeart/2005/8/layout/gear1"/>
    <dgm:cxn modelId="{545E1E5F-24B0-4C3B-8D8D-F5E710F2D48C}" type="presParOf" srcId="{BE505F04-8B1D-4CEC-B7CF-F310A16C76B1}" destId="{8F559B10-C4A5-407E-BA1C-6F85969A391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5132-FFA3-4B02-9F09-22FCF40EFA74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20D7-F8F1-4196-9585-26F31AFC85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E42C9-243F-4DC5-AFF6-9D56B5FA9D63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EC444-603B-4F09-9A06-5917518DD90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0FE2824-C2A0-4931-BB32-60B24BDBB3CC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13333A4-2EF1-4B79-B68C-AB20E66B482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042392"/>
          </a:xfrm>
        </p:spPr>
        <p:txBody>
          <a:bodyPr>
            <a:normAutofit/>
          </a:bodyPr>
          <a:lstStyle/>
          <a:p>
            <a:pPr algn="just"/>
            <a:r>
              <a:rPr lang="es-ES" sz="3200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Equipo </a:t>
            </a:r>
            <a:r>
              <a:rPr lang="es-ES" sz="3200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14.“</a:t>
            </a:r>
            <a:r>
              <a:rPr lang="es-ES" sz="3200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Modelos Generales De La Motivación”</a:t>
            </a:r>
            <a:endParaRPr lang="es-ES" sz="32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1" y="5157192"/>
            <a:ext cx="10515598" cy="792088"/>
          </a:xfrm>
        </p:spPr>
        <p:txBody>
          <a:bodyPr>
            <a:normAutofit fontScale="85000" lnSpcReduction="20000"/>
          </a:bodyPr>
          <a:lstStyle/>
          <a:p>
            <a:r>
              <a:rPr lang="es-ES" b="1" noProof="1" smtClean="0"/>
              <a:t>Integrantes: </a:t>
            </a:r>
            <a:endParaRPr lang="es-ES" b="1" noProof="1" smtClean="0"/>
          </a:p>
          <a:p>
            <a:r>
              <a:rPr lang="es-ES" b="1" noProof="1" smtClean="0"/>
              <a:t>Castellanos Juárez Lesslie </a:t>
            </a:r>
            <a:endParaRPr lang="es-ES" b="1" noProof="1" smtClean="0"/>
          </a:p>
          <a:p>
            <a:r>
              <a:rPr lang="es-ES" b="1" noProof="1" smtClean="0"/>
              <a:t>Morales Lopez Carlos Israel </a:t>
            </a:r>
          </a:p>
          <a:p>
            <a:endParaRPr lang="es-ES" b="1" noProof="1"/>
          </a:p>
        </p:txBody>
      </p:sp>
      <p:sp>
        <p:nvSpPr>
          <p:cNvPr id="4" name="CuadroTexto 3"/>
          <p:cNvSpPr txBox="1"/>
          <p:nvPr/>
        </p:nvSpPr>
        <p:spPr>
          <a:xfrm>
            <a:off x="838201" y="4047692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UNIDAD.2</a:t>
            </a:r>
          </a:p>
          <a:p>
            <a:r>
              <a:rPr lang="es-MX" b="1" dirty="0" smtClean="0"/>
              <a:t>Materia: Integración Del Capital Humano En La Organización  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7650"/>
          </a:xfrm>
        </p:spPr>
        <p:txBody>
          <a:bodyPr>
            <a:normAutofit/>
          </a:bodyPr>
          <a:lstStyle/>
          <a:p>
            <a:pPr algn="just"/>
            <a:r>
              <a:rPr lang="es-ES" b="1" i="1" noProof="1" smtClean="0">
                <a:effectLst>
                  <a:reflection blurRad="6350" stA="55000" endA="50" endPos="85000" dist="60007" dir="5400000" sy="-100000" algn="bl" rotWithShape="0"/>
                </a:effectLst>
                <a:latin typeface="Kristen ITC" panose="03050502040202030202" pitchFamily="66" charset="0"/>
              </a:rPr>
              <a:t>¿Cuáles son las teorias de la motivación? </a:t>
            </a:r>
            <a:endParaRPr lang="es-ES" b="1" i="1" noProof="1">
              <a:effectLst>
                <a:reflection blurRad="6350" stA="55000" endA="50" endPos="85000" dist="60007" dir="5400000" sy="-100000" algn="bl" rotWithShape="0"/>
              </a:effectLst>
              <a:latin typeface="Kristen ITC" panose="03050502040202030202" pitchFamily="66" charset="0"/>
            </a:endParaRP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b="1" noProof="1" smtClean="0">
                <a:latin typeface="Kristen ITC" panose="03050502040202030202" pitchFamily="66" charset="0"/>
                <a:cs typeface="Lucida Sans Unicode" panose="020B0602030504020204" pitchFamily="34" charset="0"/>
              </a:rPr>
              <a:t>Teorías Homeostáticas</a:t>
            </a:r>
          </a:p>
          <a:p>
            <a:r>
              <a:rPr lang="es-ES" b="1" noProof="1" smtClean="0">
                <a:latin typeface="Kristen ITC" panose="03050502040202030202" pitchFamily="66" charset="0"/>
                <a:cs typeface="Lucida Sans Unicode" panose="020B0602030504020204" pitchFamily="34" charset="0"/>
              </a:rPr>
              <a:t>Teorías de reducción de impulso</a:t>
            </a:r>
          </a:p>
          <a:p>
            <a:r>
              <a:rPr lang="es-ES" b="1" noProof="1" smtClean="0">
                <a:latin typeface="Kristen ITC" panose="03050502040202030202" pitchFamily="66" charset="0"/>
                <a:cs typeface="Lucida Sans Unicode" panose="020B0602030504020204" pitchFamily="34" charset="0"/>
              </a:rPr>
              <a:t>Teorías de la motivación por emociones</a:t>
            </a:r>
          </a:p>
          <a:p>
            <a:r>
              <a:rPr lang="es-ES" b="1" noProof="1" smtClean="0">
                <a:latin typeface="Kristen ITC" panose="03050502040202030202" pitchFamily="66" charset="0"/>
                <a:cs typeface="Lucida Sans Unicode" panose="020B0602030504020204" pitchFamily="34" charset="0"/>
              </a:rPr>
              <a:t>Teoría psicoanalítica de la motivación </a:t>
            </a:r>
          </a:p>
          <a:p>
            <a:r>
              <a:rPr lang="es-ES" b="1" noProof="1" smtClean="0">
                <a:latin typeface="Kristen ITC" panose="03050502040202030202" pitchFamily="66" charset="0"/>
                <a:cs typeface="Lucida Sans Unicode" panose="020B0602030504020204" pitchFamily="34" charset="0"/>
              </a:rPr>
              <a:t>Teoría de la disonancia cognoscitiva</a:t>
            </a:r>
          </a:p>
          <a:p>
            <a:r>
              <a:rPr lang="es-ES" b="1" noProof="1" smtClean="0">
                <a:latin typeface="Kristen ITC" panose="03050502040202030202" pitchFamily="66" charset="0"/>
                <a:cs typeface="Lucida Sans Unicode" panose="020B0602030504020204" pitchFamily="34" charset="0"/>
              </a:rPr>
              <a:t>Teoría de esperanza valor </a:t>
            </a:r>
          </a:p>
          <a:p>
            <a:r>
              <a:rPr lang="es-ES" b="1" noProof="1" smtClean="0">
                <a:latin typeface="Kristen ITC" panose="03050502040202030202" pitchFamily="66" charset="0"/>
                <a:cs typeface="Lucida Sans Unicode" panose="020B0602030504020204" pitchFamily="34" charset="0"/>
              </a:rPr>
              <a:t>Teorías de expectativas </a:t>
            </a:r>
          </a:p>
          <a:p>
            <a:r>
              <a:rPr lang="es-ES" b="1" noProof="1" smtClean="0">
                <a:latin typeface="Kristen ITC" panose="03050502040202030202" pitchFamily="66" charset="0"/>
                <a:cs typeface="Lucida Sans Unicode" panose="020B0602030504020204" pitchFamily="34" charset="0"/>
              </a:rPr>
              <a:t>Teorías humanísticas </a:t>
            </a:r>
          </a:p>
          <a:p>
            <a:endParaRPr lang="es-ES" noProof="1" smtClean="0"/>
          </a:p>
        </p:txBody>
      </p:sp>
    </p:spTree>
    <p:extLst>
      <p:ext uri="{BB962C8B-B14F-4D97-AF65-F5344CB8AC3E}">
        <p14:creationId xmlns:p14="http://schemas.microsoft.com/office/powerpoint/2010/main" val="68219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posición de contenido 5" descr="Proceso segmentado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40166309"/>
              </p:ext>
            </p:extLst>
          </p:nvPr>
        </p:nvGraphicFramePr>
        <p:xfrm>
          <a:off x="6324600" y="1268760"/>
          <a:ext cx="5029200" cy="4908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Marcador de contenido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23027400"/>
              </p:ext>
            </p:extLst>
          </p:nvPr>
        </p:nvGraphicFramePr>
        <p:xfrm>
          <a:off x="838200" y="1196752"/>
          <a:ext cx="5029200" cy="4980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2602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Marcador de contenido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87368"/>
              </p:ext>
            </p:extLst>
          </p:nvPr>
        </p:nvGraphicFramePr>
        <p:xfrm>
          <a:off x="-168696" y="404664"/>
          <a:ext cx="684076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920464124"/>
              </p:ext>
            </p:extLst>
          </p:nvPr>
        </p:nvGraphicFramePr>
        <p:xfrm>
          <a:off x="6528048" y="548680"/>
          <a:ext cx="5360144" cy="5616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00486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79686936"/>
              </p:ext>
            </p:extLst>
          </p:nvPr>
        </p:nvGraphicFramePr>
        <p:xfrm>
          <a:off x="119336" y="404664"/>
          <a:ext cx="5472608" cy="5634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35611627"/>
              </p:ext>
            </p:extLst>
          </p:nvPr>
        </p:nvGraphicFramePr>
        <p:xfrm>
          <a:off x="5375920" y="404664"/>
          <a:ext cx="6192688" cy="532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Flecha a la derecha con bandas 7"/>
          <p:cNvSpPr/>
          <p:nvPr/>
        </p:nvSpPr>
        <p:spPr>
          <a:xfrm>
            <a:off x="6384032" y="1628800"/>
            <a:ext cx="3744416" cy="864096"/>
          </a:xfrm>
          <a:prstGeom prst="stripedRightArrow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6456040" y="191683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Teoría de esperanza valor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986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2279576" y="445314"/>
            <a:ext cx="4176464" cy="967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63769707"/>
              </p:ext>
            </p:extLst>
          </p:nvPr>
        </p:nvGraphicFramePr>
        <p:xfrm>
          <a:off x="191344" y="260649"/>
          <a:ext cx="10153128" cy="3528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2675620" y="744379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2"/>
                </a:solidFill>
              </a:rPr>
              <a:t>TEORÍA DE EXPECTATIVAS</a:t>
            </a:r>
            <a:endParaRPr lang="es-MX" dirty="0">
              <a:solidFill>
                <a:schemeClr val="bg2"/>
              </a:solidFill>
            </a:endParaRP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049480917"/>
              </p:ext>
            </p:extLst>
          </p:nvPr>
        </p:nvGraphicFramePr>
        <p:xfrm>
          <a:off x="2279576" y="2564904"/>
          <a:ext cx="928903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50803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TY SKETCH 16X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9827B5-A90F-45DE-9A48-E01BF3AFCC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con un boceto urbano (pantalla ancha)</Template>
  <TotalTime>0</TotalTime>
  <Words>195</Words>
  <Application>Microsoft Office PowerPoint</Application>
  <PresentationFormat>Panorámica</PresentationFormat>
  <Paragraphs>66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9" baseType="lpstr">
      <vt:lpstr>Arial Unicode MS</vt:lpstr>
      <vt:lpstr>Arial</vt:lpstr>
      <vt:lpstr>Bookman Old Style</vt:lpstr>
      <vt:lpstr>Century Gothic</vt:lpstr>
      <vt:lpstr>Century Schoolbook</vt:lpstr>
      <vt:lpstr>Gadugi</vt:lpstr>
      <vt:lpstr>Juice ITC</vt:lpstr>
      <vt:lpstr>Kristen ITC</vt:lpstr>
      <vt:lpstr>Lucida Sans Unicode</vt:lpstr>
      <vt:lpstr>Segoe UI Historic</vt:lpstr>
      <vt:lpstr>Sitka Text</vt:lpstr>
      <vt:lpstr>Verdana</vt:lpstr>
      <vt:lpstr>CITY SKETCH 16X9</vt:lpstr>
      <vt:lpstr>Equipo 14.“Modelos Generales De La Motivación”</vt:lpstr>
      <vt:lpstr>¿Cuáles son las teorias de la motivación?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2015-10-03T05:46:30Z</dcterms:created>
  <dcterms:modified xsi:type="dcterms:W3CDTF">2015-10-07T10:17:49Z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TC030310109991</vt:lpwstr>
  </property>
</Properties>
</file>