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howGuides="1">
      <p:cViewPr varScale="1">
        <p:scale>
          <a:sx n="76" d="100"/>
          <a:sy n="76" d="100"/>
        </p:scale>
        <p:origin x="122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Rectángulo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9 Rectángulo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10 Rectángulo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Rectángulo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8 Rectángulo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9 Rectángulo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0 CuadroTexto"/>
          <p:cNvSpPr txBox="1"/>
          <p:nvPr/>
        </p:nvSpPr>
        <p:spPr>
          <a:xfrm>
            <a:off x="6786563" y="6540500"/>
            <a:ext cx="2428875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i="1" dirty="0">
                <a:latin typeface="Arial" pitchFamily="34" charset="0"/>
                <a:cs typeface="Arial" pitchFamily="34" charset="0"/>
              </a:rPr>
              <a:t>Barboza, Perdomo y Rodríguez 2009</a:t>
            </a:r>
            <a:endParaRPr lang="es-VE" sz="6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B0C9-CB65-4108-9136-DF7C32F93130}" type="datetimeFigureOut">
              <a:rPr lang="es-MX" smtClean="0"/>
              <a:t>8/10/2015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DC67A7-C326-401F-B7F6-C75DC27AE99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Rectángulo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11 Rectángulo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sz="5400" dirty="0" smtClean="0">
                <a:latin typeface="Forte" panose="03060902040502070203" pitchFamily="66" charset="0"/>
              </a:rPr>
              <a:t>¿QUÉ ES SUPERVISIÓN?</a:t>
            </a:r>
            <a:endParaRPr lang="es-MX" sz="5400" dirty="0">
              <a:latin typeface="Forte" panose="03060902040502070203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es-MX" sz="4800" dirty="0" smtClean="0">
                <a:latin typeface="Forte" panose="03060902040502070203" pitchFamily="66" charset="0"/>
              </a:rPr>
              <a:t>López González </a:t>
            </a:r>
            <a:r>
              <a:rPr lang="es-MX" sz="4800" dirty="0" err="1" smtClean="0">
                <a:latin typeface="Forte" panose="03060902040502070203" pitchFamily="66" charset="0"/>
              </a:rPr>
              <a:t>Sarahí</a:t>
            </a:r>
            <a:r>
              <a:rPr lang="es-MX" sz="4800" dirty="0" smtClean="0">
                <a:latin typeface="Forte" panose="03060902040502070203" pitchFamily="66" charset="0"/>
              </a:rPr>
              <a:t> </a:t>
            </a:r>
          </a:p>
          <a:p>
            <a:pPr algn="just"/>
            <a:r>
              <a:rPr lang="es-MX" sz="4800" dirty="0" smtClean="0">
                <a:latin typeface="Forte" panose="03060902040502070203" pitchFamily="66" charset="0"/>
              </a:rPr>
              <a:t>3- AA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482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88641"/>
            <a:ext cx="7772400" cy="1080120"/>
          </a:xfrm>
        </p:spPr>
        <p:txBody>
          <a:bodyPr/>
          <a:lstStyle/>
          <a:p>
            <a:r>
              <a:rPr lang="es-MX" dirty="0" smtClean="0">
                <a:solidFill>
                  <a:schemeClr val="bg1">
                    <a:lumMod val="95000"/>
                  </a:schemeClr>
                </a:solidFill>
              </a:rPr>
              <a:t>DEFINICIÓN DE SUPERVISIÓN </a:t>
            </a:r>
            <a:endParaRPr lang="es-MX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893" y="1412776"/>
            <a:ext cx="7772400" cy="3865984"/>
          </a:xfrm>
        </p:spPr>
        <p:txBody>
          <a:bodyPr/>
          <a:lstStyle/>
          <a:p>
            <a:pPr algn="just"/>
            <a:r>
              <a:rPr lang="es-MX" sz="265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 palabra supervisión es compuesta viene del latín </a:t>
            </a:r>
            <a:r>
              <a:rPr lang="es-MX" sz="265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  <a:r>
              <a:rPr lang="es-MX" sz="265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visus</a:t>
            </a:r>
            <a:r>
              <a:rPr lang="es-MX" sz="265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 </a:t>
            </a:r>
            <a:r>
              <a:rPr lang="es-MX" sz="265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que significa examinar un instrumento poniéndole el visto bueno y del latín </a:t>
            </a:r>
            <a:r>
              <a:rPr lang="es-MX" sz="265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  <a:r>
              <a:rPr lang="es-MX" sz="265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</a:t>
            </a:r>
            <a:r>
              <a:rPr lang="es-MX" sz="265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 </a:t>
            </a:r>
            <a:r>
              <a:rPr lang="es-MX" sz="265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que significa preeminencia o en otras palabras: privilegio o ventaja o preferencia por razón o mérito especial. </a:t>
            </a:r>
            <a:r>
              <a:rPr lang="es-MX" sz="265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Supervisión es pues, darle el visto bueno después de examinar su trabajo.</a:t>
            </a:r>
            <a:endParaRPr lang="es-MX" sz="265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79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116633"/>
            <a:ext cx="7772400" cy="1080120"/>
          </a:xfrm>
        </p:spPr>
        <p:txBody>
          <a:bodyPr/>
          <a:lstStyle/>
          <a:p>
            <a:r>
              <a:rPr lang="es-MX" sz="4000" dirty="0" smtClean="0">
                <a:solidFill>
                  <a:schemeClr val="bg1"/>
                </a:solidFill>
                <a:latin typeface="Forte" panose="03060902040502070203" pitchFamily="66" charset="0"/>
              </a:rPr>
              <a:t>CÓMO MOTIVAR AL PRESONAL</a:t>
            </a:r>
            <a:endParaRPr lang="es-MX" sz="4000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836712"/>
            <a:ext cx="7772400" cy="5090119"/>
          </a:xfrm>
        </p:spPr>
        <p:txBody>
          <a:bodyPr/>
          <a:lstStyle/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Hay tres tipos de motivación: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1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Motivación como un equipo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1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Motivación en forma individual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1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Motívalos tu mismo (a)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Motivación como un equipo.</a:t>
            </a:r>
          </a:p>
          <a:p>
            <a:pPr marL="514350" indent="-514350" algn="just">
              <a:buFont typeface="Wingdings" panose="05000000000000000000" pitchFamily="2" charset="2"/>
              <a:buChar char="Ø"/>
            </a:pPr>
            <a:endParaRPr lang="es-MX" sz="18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es-MX" sz="1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Utiliza un programa de compensación como incentivo para empleados. Cuando la compañía le vaya bien, todos los empleados se beneficiarán, desde el director ejecutivo, hasta los trabajadores del almacén.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MX" sz="18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1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Ayúdalos a comprender que su trabajo es importante. Se supone que la empresa fue creada por algo, aparte que solo obtener un pago</a:t>
            </a:r>
            <a:r>
              <a:rPr lang="es-MX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MX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MX" sz="18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MX" sz="18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MX" sz="1800" dirty="0" smtClean="0"/>
          </a:p>
          <a:p>
            <a:pPr algn="just"/>
            <a:endParaRPr lang="es-MX" sz="1800" dirty="0" smtClean="0"/>
          </a:p>
        </p:txBody>
      </p:sp>
    </p:spTree>
    <p:extLst>
      <p:ext uri="{BB962C8B-B14F-4D97-AF65-F5344CB8AC3E}">
        <p14:creationId xmlns:p14="http://schemas.microsoft.com/office/powerpoint/2010/main" val="235333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116632"/>
            <a:ext cx="7772400" cy="1470025"/>
          </a:xfrm>
        </p:spPr>
        <p:txBody>
          <a:bodyPr/>
          <a:lstStyle/>
          <a:p>
            <a:r>
              <a:rPr lang="es-MX" sz="4000" dirty="0" smtClean="0">
                <a:solidFill>
                  <a:schemeClr val="bg1"/>
                </a:solidFill>
                <a:latin typeface="Forte" panose="03060902040502070203" pitchFamily="66" charset="0"/>
              </a:rPr>
              <a:t>CÓMO MOTIVAR AL PERSONAL</a:t>
            </a:r>
            <a:endParaRPr lang="es-MX" sz="4000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9592" y="980728"/>
            <a:ext cx="7772400" cy="4968552"/>
          </a:xfrm>
        </p:spPr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215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Motívalos de forma individual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215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Aprovecha sus motivaciones personales. Si escuchas a una persona por unos minutos, será fácil determinar lo que mantiene mas animada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215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Escucha lo que dicen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21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MX" sz="215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Motívalos tu mismo (a)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215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Continua brindándose una retroalimentación. Ya se buena o mala, los empleados necesitan saber como están haciendo su trabajo y van en buen camino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215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Haz que toda se ha personal. Aprovecha las pequeñas oportunidades para agradecerle su buen trabajo</a:t>
            </a:r>
            <a:endParaRPr lang="es-MX" sz="215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82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576063"/>
          </a:xfrm>
        </p:spPr>
        <p:txBody>
          <a:bodyPr/>
          <a:lstStyle/>
          <a:p>
            <a:r>
              <a:rPr lang="es-MX" sz="3200" dirty="0" smtClean="0">
                <a:solidFill>
                  <a:schemeClr val="bg1"/>
                </a:solidFill>
                <a:latin typeface="Forte" panose="03060902040502070203" pitchFamily="66" charset="0"/>
              </a:rPr>
              <a:t>CARACTERISTICAS DEL SUPERVISOR.</a:t>
            </a:r>
            <a:endParaRPr lang="es-MX" sz="3200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7772400" cy="4968552"/>
          </a:xfrm>
        </p:spPr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Conocimientos del trabajo</a:t>
            </a:r>
            <a:r>
              <a:rPr lang="es-MX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esto implica que debe conocer la tecnología de la supervisión que utiliza, las cateréticas de los materiales, la calidad deseada, los costos preparados, los procesos necesarios, etc.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2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Conocimientos de sus responsabilidades: </a:t>
            </a:r>
            <a:r>
              <a:rPr lang="es-MX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implica que el supervisor debe conocer, las políticas, reglamentos y costumbres de la empresa, sus relaciones con la empresa, etc. </a:t>
            </a:r>
          </a:p>
        </p:txBody>
      </p:sp>
    </p:spTree>
    <p:extLst>
      <p:ext uri="{BB962C8B-B14F-4D97-AF65-F5344CB8AC3E}">
        <p14:creationId xmlns:p14="http://schemas.microsoft.com/office/powerpoint/2010/main" val="8936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124744"/>
          </a:xfrm>
        </p:spPr>
        <p:txBody>
          <a:bodyPr/>
          <a:lstStyle/>
          <a:p>
            <a:pPr algn="just"/>
            <a:r>
              <a:rPr lang="es-MX" sz="5400" dirty="0" smtClean="0">
                <a:solidFill>
                  <a:schemeClr val="bg1"/>
                </a:solidFill>
                <a:latin typeface="Forte" panose="03060902040502070203" pitchFamily="66" charset="0"/>
              </a:rPr>
              <a:t>Funciones del supervisor</a:t>
            </a:r>
            <a:endParaRPr lang="es-MX" sz="5400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7918648" cy="5040560"/>
          </a:xfrm>
        </p:spPr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b="1" dirty="0" smtClean="0">
                <a:solidFill>
                  <a:schemeClr val="tx1"/>
                </a:solidFill>
              </a:rPr>
              <a:t>Proyector: </a:t>
            </a:r>
            <a:r>
              <a:rPr lang="es-MX" dirty="0" smtClean="0">
                <a:solidFill>
                  <a:schemeClr val="tx1"/>
                </a:solidFill>
              </a:rPr>
              <a:t>el programa o planificar el trabajo del día, establecer la propiedad y el orden tomando en cuenta los recursos y el tiempo hacerlo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b="1" dirty="0" smtClean="0">
                <a:solidFill>
                  <a:schemeClr val="tx1"/>
                </a:solidFill>
              </a:rPr>
              <a:t>Dirigir: </a:t>
            </a:r>
            <a:r>
              <a:rPr lang="es-MX" dirty="0" smtClean="0">
                <a:solidFill>
                  <a:schemeClr val="tx1"/>
                </a:solidFill>
              </a:rPr>
              <a:t>esta función comprende la delegación de autoridad y la toma de decisiones, lo que implica que el supervisor debe empezar las buenas relaciones humanas, procurando que sus instrucciones sean claras, específicas y concisas y completas 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9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termedi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0307859-15C4-4997-B814-3F32C1886F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Académico-Económico</Template>
  <TotalTime>71</TotalTime>
  <Words>383</Words>
  <Application>Microsoft Office PowerPoint</Application>
  <PresentationFormat>Presentación en pantalla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Courier New</vt:lpstr>
      <vt:lpstr>Forte</vt:lpstr>
      <vt:lpstr>Tw Cen MT</vt:lpstr>
      <vt:lpstr>Wingdings</vt:lpstr>
      <vt:lpstr>Wingdings 2</vt:lpstr>
      <vt:lpstr>Intermedio</vt:lpstr>
      <vt:lpstr>¿QUÉ ES SUPERVISIÓN?</vt:lpstr>
      <vt:lpstr>DEFINICIÓN DE SUPERVISIÓN </vt:lpstr>
      <vt:lpstr>CÓMO MOTIVAR AL PRESONAL</vt:lpstr>
      <vt:lpstr>CÓMO MOTIVAR AL PERSONAL</vt:lpstr>
      <vt:lpstr>CARACTERISTICAS DEL SUPERVISOR.</vt:lpstr>
      <vt:lpstr>Funciones del supervisor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ES SUPERVISIÓN?</dc:title>
  <dc:creator>Rafael López</dc:creator>
  <cp:keywords/>
  <cp:lastModifiedBy>Rafael López</cp:lastModifiedBy>
  <cp:revision>7</cp:revision>
  <dcterms:created xsi:type="dcterms:W3CDTF">2015-10-08T23:47:29Z</dcterms:created>
  <dcterms:modified xsi:type="dcterms:W3CDTF">2015-10-09T00:59:28Z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TC300082709990</vt:lpwstr>
  </property>
</Properties>
</file>