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CC33"/>
    <a:srgbClr val="66FF99"/>
    <a:srgbClr val="000000"/>
    <a:srgbClr val="2E8242"/>
    <a:srgbClr val="8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3T17:58:23.79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1684B-0439-472E-9CCA-30F0A2EAC7EB}" type="doc">
      <dgm:prSet loTypeId="urn:microsoft.com/office/officeart/2009/3/layout/StepUp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7E2D818-8C80-4928-B6BA-FEBB43B4A24E}">
      <dgm:prSet phldrT="[Texto]"/>
      <dgm:spPr/>
      <dgm:t>
        <a:bodyPr/>
        <a:lstStyle/>
        <a:p>
          <a:r>
            <a:rPr lang="es-MX" dirty="0" smtClean="0"/>
            <a:t>Supervisión  </a:t>
          </a:r>
          <a:endParaRPr lang="es-MX" dirty="0"/>
        </a:p>
      </dgm:t>
    </dgm:pt>
    <dgm:pt modelId="{A67E9237-63AF-4D67-87A7-B440CC0B1970}" type="parTrans" cxnId="{B22825BB-409A-4C0D-BBE1-E82535013814}">
      <dgm:prSet/>
      <dgm:spPr/>
      <dgm:t>
        <a:bodyPr/>
        <a:lstStyle/>
        <a:p>
          <a:endParaRPr lang="es-MX"/>
        </a:p>
      </dgm:t>
    </dgm:pt>
    <dgm:pt modelId="{E4F32EC7-5F8C-4800-B90D-D0D8ECB9C8D7}" type="sibTrans" cxnId="{B22825BB-409A-4C0D-BBE1-E82535013814}">
      <dgm:prSet/>
      <dgm:spPr/>
      <dgm:t>
        <a:bodyPr/>
        <a:lstStyle/>
        <a:p>
          <a:endParaRPr lang="es-MX"/>
        </a:p>
      </dgm:t>
    </dgm:pt>
    <dgm:pt modelId="{12BB9313-DFE2-436F-BB40-4459B9758F04}">
      <dgm:prSet phldrT="[Texto]"/>
      <dgm:spPr/>
      <dgm:t>
        <a:bodyPr/>
        <a:lstStyle/>
        <a:p>
          <a:r>
            <a:rPr lang="es-MX" dirty="0" smtClean="0"/>
            <a:t>Calidad </a:t>
          </a:r>
          <a:endParaRPr lang="es-MX" dirty="0"/>
        </a:p>
      </dgm:t>
    </dgm:pt>
    <dgm:pt modelId="{DD78AD55-AD92-4A9C-9216-EA68930E082A}" type="parTrans" cxnId="{703BB23D-4AF9-4F59-91D4-6B3C856D3BFD}">
      <dgm:prSet/>
      <dgm:spPr/>
      <dgm:t>
        <a:bodyPr/>
        <a:lstStyle/>
        <a:p>
          <a:endParaRPr lang="es-MX"/>
        </a:p>
      </dgm:t>
    </dgm:pt>
    <dgm:pt modelId="{5CC59964-0C6B-4F80-82CB-66FEB49BAA9C}" type="sibTrans" cxnId="{703BB23D-4AF9-4F59-91D4-6B3C856D3BFD}">
      <dgm:prSet/>
      <dgm:spPr/>
      <dgm:t>
        <a:bodyPr/>
        <a:lstStyle/>
        <a:p>
          <a:endParaRPr lang="es-MX"/>
        </a:p>
      </dgm:t>
    </dgm:pt>
    <dgm:pt modelId="{6B6A4C5D-3F1B-4318-93EA-8870D18A6957}">
      <dgm:prSet phldrT="[Texto]"/>
      <dgm:spPr/>
      <dgm:t>
        <a:bodyPr/>
        <a:lstStyle/>
        <a:p>
          <a:r>
            <a:rPr lang="es-MX" dirty="0" smtClean="0"/>
            <a:t>Productividad </a:t>
          </a:r>
          <a:endParaRPr lang="es-MX" dirty="0"/>
        </a:p>
      </dgm:t>
    </dgm:pt>
    <dgm:pt modelId="{E0AC5979-ACDC-4A6F-93FD-42921016B78E}" type="parTrans" cxnId="{E1BCEB23-0C8D-482D-973A-AAA352EDE5C6}">
      <dgm:prSet/>
      <dgm:spPr/>
      <dgm:t>
        <a:bodyPr/>
        <a:lstStyle/>
        <a:p>
          <a:endParaRPr lang="es-MX"/>
        </a:p>
      </dgm:t>
    </dgm:pt>
    <dgm:pt modelId="{F50DECB1-41A4-4CFF-8539-DC6628B7F5F7}" type="sibTrans" cxnId="{E1BCEB23-0C8D-482D-973A-AAA352EDE5C6}">
      <dgm:prSet/>
      <dgm:spPr/>
      <dgm:t>
        <a:bodyPr/>
        <a:lstStyle/>
        <a:p>
          <a:endParaRPr lang="es-MX"/>
        </a:p>
      </dgm:t>
    </dgm:pt>
    <dgm:pt modelId="{BB6D4ECB-88F3-4148-B60E-E48B184FD329}" type="pres">
      <dgm:prSet presAssocID="{FA21684B-0439-472E-9CCA-30F0A2EAC7EB}" presName="rootnode" presStyleCnt="0">
        <dgm:presLayoutVars>
          <dgm:chMax/>
          <dgm:chPref/>
          <dgm:dir/>
          <dgm:animLvl val="lvl"/>
        </dgm:presLayoutVars>
      </dgm:prSet>
      <dgm:spPr/>
    </dgm:pt>
    <dgm:pt modelId="{E1A3601E-11B9-4E3B-9D83-A57B6B07AEB4}" type="pres">
      <dgm:prSet presAssocID="{E7E2D818-8C80-4928-B6BA-FEBB43B4A24E}" presName="composite" presStyleCnt="0"/>
      <dgm:spPr/>
    </dgm:pt>
    <dgm:pt modelId="{C3B65C5C-5762-43FC-8C0C-A36BC9ED09A0}" type="pres">
      <dgm:prSet presAssocID="{E7E2D818-8C80-4928-B6BA-FEBB43B4A24E}" presName="LShape" presStyleLbl="alignNode1" presStyleIdx="0" presStyleCnt="5"/>
      <dgm:spPr/>
    </dgm:pt>
    <dgm:pt modelId="{6127B260-673F-45F9-B39C-7687C58F3544}" type="pres">
      <dgm:prSet presAssocID="{E7E2D818-8C80-4928-B6BA-FEBB43B4A24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2B1CAF-69B5-4073-BC4D-2DDF8B87D02E}" type="pres">
      <dgm:prSet presAssocID="{E7E2D818-8C80-4928-B6BA-FEBB43B4A24E}" presName="Triangle" presStyleLbl="alignNode1" presStyleIdx="1" presStyleCnt="5"/>
      <dgm:spPr/>
    </dgm:pt>
    <dgm:pt modelId="{131220D1-5642-4521-89A2-843D306C541D}" type="pres">
      <dgm:prSet presAssocID="{E4F32EC7-5F8C-4800-B90D-D0D8ECB9C8D7}" presName="sibTrans" presStyleCnt="0"/>
      <dgm:spPr/>
    </dgm:pt>
    <dgm:pt modelId="{84BCB364-8BC6-4B21-9292-81F1936EC8AE}" type="pres">
      <dgm:prSet presAssocID="{E4F32EC7-5F8C-4800-B90D-D0D8ECB9C8D7}" presName="space" presStyleCnt="0"/>
      <dgm:spPr/>
    </dgm:pt>
    <dgm:pt modelId="{E877700F-2EDE-480B-B574-048C317CAA88}" type="pres">
      <dgm:prSet presAssocID="{12BB9313-DFE2-436F-BB40-4459B9758F04}" presName="composite" presStyleCnt="0"/>
      <dgm:spPr/>
    </dgm:pt>
    <dgm:pt modelId="{4BD75391-BFC6-41CD-B0E5-65A9F3D6DA1A}" type="pres">
      <dgm:prSet presAssocID="{12BB9313-DFE2-436F-BB40-4459B9758F04}" presName="LShape" presStyleLbl="alignNode1" presStyleIdx="2" presStyleCnt="5"/>
      <dgm:spPr/>
    </dgm:pt>
    <dgm:pt modelId="{F22ACAA6-A076-4193-B4BB-977713C5DAFD}" type="pres">
      <dgm:prSet presAssocID="{12BB9313-DFE2-436F-BB40-4459B9758F0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BA0330-1242-4129-995B-FE6EBF15462D}" type="pres">
      <dgm:prSet presAssocID="{12BB9313-DFE2-436F-BB40-4459B9758F04}" presName="Triangle" presStyleLbl="alignNode1" presStyleIdx="3" presStyleCnt="5"/>
      <dgm:spPr/>
    </dgm:pt>
    <dgm:pt modelId="{50F1F573-BD45-43A1-99E9-3C57EC815771}" type="pres">
      <dgm:prSet presAssocID="{5CC59964-0C6B-4F80-82CB-66FEB49BAA9C}" presName="sibTrans" presStyleCnt="0"/>
      <dgm:spPr/>
    </dgm:pt>
    <dgm:pt modelId="{F0285497-4DF0-4539-AD8D-725C6AD5F780}" type="pres">
      <dgm:prSet presAssocID="{5CC59964-0C6B-4F80-82CB-66FEB49BAA9C}" presName="space" presStyleCnt="0"/>
      <dgm:spPr/>
    </dgm:pt>
    <dgm:pt modelId="{C38121E8-C940-465A-A290-48FC72CFD808}" type="pres">
      <dgm:prSet presAssocID="{6B6A4C5D-3F1B-4318-93EA-8870D18A6957}" presName="composite" presStyleCnt="0"/>
      <dgm:spPr/>
    </dgm:pt>
    <dgm:pt modelId="{7CF7D4CA-7075-4A4F-B48B-80F257555044}" type="pres">
      <dgm:prSet presAssocID="{6B6A4C5D-3F1B-4318-93EA-8870D18A6957}" presName="LShape" presStyleLbl="alignNode1" presStyleIdx="4" presStyleCnt="5"/>
      <dgm:spPr/>
    </dgm:pt>
    <dgm:pt modelId="{6ED673AD-03EC-496D-A5D1-6D17991D543B}" type="pres">
      <dgm:prSet presAssocID="{6B6A4C5D-3F1B-4318-93EA-8870D18A695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9A4013B-2FCF-49B3-8ACE-22C583A83461}" type="presOf" srcId="{12BB9313-DFE2-436F-BB40-4459B9758F04}" destId="{F22ACAA6-A076-4193-B4BB-977713C5DAFD}" srcOrd="0" destOrd="0" presId="urn:microsoft.com/office/officeart/2009/3/layout/StepUpProcess"/>
    <dgm:cxn modelId="{B22825BB-409A-4C0D-BBE1-E82535013814}" srcId="{FA21684B-0439-472E-9CCA-30F0A2EAC7EB}" destId="{E7E2D818-8C80-4928-B6BA-FEBB43B4A24E}" srcOrd="0" destOrd="0" parTransId="{A67E9237-63AF-4D67-87A7-B440CC0B1970}" sibTransId="{E4F32EC7-5F8C-4800-B90D-D0D8ECB9C8D7}"/>
    <dgm:cxn modelId="{68FA41ED-7FF7-487B-A33C-35817B8CD0C8}" type="presOf" srcId="{E7E2D818-8C80-4928-B6BA-FEBB43B4A24E}" destId="{6127B260-673F-45F9-B39C-7687C58F3544}" srcOrd="0" destOrd="0" presId="urn:microsoft.com/office/officeart/2009/3/layout/StepUpProcess"/>
    <dgm:cxn modelId="{F5464475-07EF-47F8-969A-3957198DC661}" type="presOf" srcId="{6B6A4C5D-3F1B-4318-93EA-8870D18A6957}" destId="{6ED673AD-03EC-496D-A5D1-6D17991D543B}" srcOrd="0" destOrd="0" presId="urn:microsoft.com/office/officeart/2009/3/layout/StepUpProcess"/>
    <dgm:cxn modelId="{E1BCEB23-0C8D-482D-973A-AAA352EDE5C6}" srcId="{FA21684B-0439-472E-9CCA-30F0A2EAC7EB}" destId="{6B6A4C5D-3F1B-4318-93EA-8870D18A6957}" srcOrd="2" destOrd="0" parTransId="{E0AC5979-ACDC-4A6F-93FD-42921016B78E}" sibTransId="{F50DECB1-41A4-4CFF-8539-DC6628B7F5F7}"/>
    <dgm:cxn modelId="{BBD0990D-FE67-494F-92E6-AEB9CBF0242A}" type="presOf" srcId="{FA21684B-0439-472E-9CCA-30F0A2EAC7EB}" destId="{BB6D4ECB-88F3-4148-B60E-E48B184FD329}" srcOrd="0" destOrd="0" presId="urn:microsoft.com/office/officeart/2009/3/layout/StepUpProcess"/>
    <dgm:cxn modelId="{703BB23D-4AF9-4F59-91D4-6B3C856D3BFD}" srcId="{FA21684B-0439-472E-9CCA-30F0A2EAC7EB}" destId="{12BB9313-DFE2-436F-BB40-4459B9758F04}" srcOrd="1" destOrd="0" parTransId="{DD78AD55-AD92-4A9C-9216-EA68930E082A}" sibTransId="{5CC59964-0C6B-4F80-82CB-66FEB49BAA9C}"/>
    <dgm:cxn modelId="{22519F24-C122-413B-98A0-4BB48F9A4A45}" type="presParOf" srcId="{BB6D4ECB-88F3-4148-B60E-E48B184FD329}" destId="{E1A3601E-11B9-4E3B-9D83-A57B6B07AEB4}" srcOrd="0" destOrd="0" presId="urn:microsoft.com/office/officeart/2009/3/layout/StepUpProcess"/>
    <dgm:cxn modelId="{75CB7709-DEE5-4770-A102-15462DA2FA7C}" type="presParOf" srcId="{E1A3601E-11B9-4E3B-9D83-A57B6B07AEB4}" destId="{C3B65C5C-5762-43FC-8C0C-A36BC9ED09A0}" srcOrd="0" destOrd="0" presId="urn:microsoft.com/office/officeart/2009/3/layout/StepUpProcess"/>
    <dgm:cxn modelId="{25E01141-5B37-47BA-BE55-E1C3AC74C050}" type="presParOf" srcId="{E1A3601E-11B9-4E3B-9D83-A57B6B07AEB4}" destId="{6127B260-673F-45F9-B39C-7687C58F3544}" srcOrd="1" destOrd="0" presId="urn:microsoft.com/office/officeart/2009/3/layout/StepUpProcess"/>
    <dgm:cxn modelId="{4012A23F-F47A-4526-B12B-71EA279752A2}" type="presParOf" srcId="{E1A3601E-11B9-4E3B-9D83-A57B6B07AEB4}" destId="{B42B1CAF-69B5-4073-BC4D-2DDF8B87D02E}" srcOrd="2" destOrd="0" presId="urn:microsoft.com/office/officeart/2009/3/layout/StepUpProcess"/>
    <dgm:cxn modelId="{66DAE006-807B-484B-89BA-A604893BC47C}" type="presParOf" srcId="{BB6D4ECB-88F3-4148-B60E-E48B184FD329}" destId="{131220D1-5642-4521-89A2-843D306C541D}" srcOrd="1" destOrd="0" presId="urn:microsoft.com/office/officeart/2009/3/layout/StepUpProcess"/>
    <dgm:cxn modelId="{E56A6B6A-8AC0-43B3-AA1D-E0D6A4521E7C}" type="presParOf" srcId="{131220D1-5642-4521-89A2-843D306C541D}" destId="{84BCB364-8BC6-4B21-9292-81F1936EC8AE}" srcOrd="0" destOrd="0" presId="urn:microsoft.com/office/officeart/2009/3/layout/StepUpProcess"/>
    <dgm:cxn modelId="{A9666CB0-E708-4133-8529-73B4AC06D8D7}" type="presParOf" srcId="{BB6D4ECB-88F3-4148-B60E-E48B184FD329}" destId="{E877700F-2EDE-480B-B574-048C317CAA88}" srcOrd="2" destOrd="0" presId="urn:microsoft.com/office/officeart/2009/3/layout/StepUpProcess"/>
    <dgm:cxn modelId="{C5871C3C-CFF2-43F2-BDCC-AEE84DC6B886}" type="presParOf" srcId="{E877700F-2EDE-480B-B574-048C317CAA88}" destId="{4BD75391-BFC6-41CD-B0E5-65A9F3D6DA1A}" srcOrd="0" destOrd="0" presId="urn:microsoft.com/office/officeart/2009/3/layout/StepUpProcess"/>
    <dgm:cxn modelId="{C04FEA7D-A8BC-402F-801E-B08EE4AC1982}" type="presParOf" srcId="{E877700F-2EDE-480B-B574-048C317CAA88}" destId="{F22ACAA6-A076-4193-B4BB-977713C5DAFD}" srcOrd="1" destOrd="0" presId="urn:microsoft.com/office/officeart/2009/3/layout/StepUpProcess"/>
    <dgm:cxn modelId="{E0B03E55-3CFA-495D-84EB-E7C656B337A4}" type="presParOf" srcId="{E877700F-2EDE-480B-B574-048C317CAA88}" destId="{2DBA0330-1242-4129-995B-FE6EBF15462D}" srcOrd="2" destOrd="0" presId="urn:microsoft.com/office/officeart/2009/3/layout/StepUpProcess"/>
    <dgm:cxn modelId="{AEF2B279-8959-494C-8EE0-86E8EA6CACB3}" type="presParOf" srcId="{BB6D4ECB-88F3-4148-B60E-E48B184FD329}" destId="{50F1F573-BD45-43A1-99E9-3C57EC815771}" srcOrd="3" destOrd="0" presId="urn:microsoft.com/office/officeart/2009/3/layout/StepUpProcess"/>
    <dgm:cxn modelId="{3F972D42-3856-400A-9B99-0C8907DFE69B}" type="presParOf" srcId="{50F1F573-BD45-43A1-99E9-3C57EC815771}" destId="{F0285497-4DF0-4539-AD8D-725C6AD5F780}" srcOrd="0" destOrd="0" presId="urn:microsoft.com/office/officeart/2009/3/layout/StepUpProcess"/>
    <dgm:cxn modelId="{4D354FCE-9699-4A79-880B-A0F791F57306}" type="presParOf" srcId="{BB6D4ECB-88F3-4148-B60E-E48B184FD329}" destId="{C38121E8-C940-465A-A290-48FC72CFD808}" srcOrd="4" destOrd="0" presId="urn:microsoft.com/office/officeart/2009/3/layout/StepUpProcess"/>
    <dgm:cxn modelId="{EA5F1CBF-41F7-4D2B-9A7C-6A818D993EC2}" type="presParOf" srcId="{C38121E8-C940-465A-A290-48FC72CFD808}" destId="{7CF7D4CA-7075-4A4F-B48B-80F257555044}" srcOrd="0" destOrd="0" presId="urn:microsoft.com/office/officeart/2009/3/layout/StepUpProcess"/>
    <dgm:cxn modelId="{9B4DB807-31CD-4139-9EAE-22FF0D61035E}" type="presParOf" srcId="{C38121E8-C940-465A-A290-48FC72CFD808}" destId="{6ED673AD-03EC-496D-A5D1-6D17991D543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05B43-D402-4E7F-9567-D3B326E64BA5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CD26D693-3B41-4525-8B7B-E1766CD13584}">
      <dgm:prSet phldrT="[Texto]"/>
      <dgm:spPr/>
      <dgm:t>
        <a:bodyPr/>
        <a:lstStyle/>
        <a:p>
          <a:r>
            <a:rPr lang="es-MX" dirty="0" smtClean="0"/>
            <a:t>Monitoreo </a:t>
          </a:r>
          <a:endParaRPr lang="es-MX" dirty="0"/>
        </a:p>
      </dgm:t>
    </dgm:pt>
    <dgm:pt modelId="{1233872B-8E3F-4933-B457-6EDF53D0C5F8}" type="parTrans" cxnId="{26E8F193-971C-47B3-BAB3-15C86705B302}">
      <dgm:prSet/>
      <dgm:spPr/>
      <dgm:t>
        <a:bodyPr/>
        <a:lstStyle/>
        <a:p>
          <a:endParaRPr lang="es-MX"/>
        </a:p>
      </dgm:t>
    </dgm:pt>
    <dgm:pt modelId="{0097EA34-E530-459B-AC14-1A1A06763148}" type="sibTrans" cxnId="{26E8F193-971C-47B3-BAB3-15C86705B302}">
      <dgm:prSet/>
      <dgm:spPr/>
      <dgm:t>
        <a:bodyPr/>
        <a:lstStyle/>
        <a:p>
          <a:endParaRPr lang="es-MX"/>
        </a:p>
      </dgm:t>
    </dgm:pt>
    <dgm:pt modelId="{A4FB1532-F645-43B6-84A2-F248839E3D83}">
      <dgm:prSet phldrT="[Texto]"/>
      <dgm:spPr/>
      <dgm:t>
        <a:bodyPr/>
        <a:lstStyle/>
        <a:p>
          <a:r>
            <a:rPr lang="es-MX" dirty="0" smtClean="0"/>
            <a:t>Indicadores </a:t>
          </a:r>
          <a:endParaRPr lang="es-MX" dirty="0"/>
        </a:p>
      </dgm:t>
    </dgm:pt>
    <dgm:pt modelId="{946B00BE-886C-405B-A198-9CC6B82417E7}" type="parTrans" cxnId="{51E27B6B-5359-4740-8030-C848105E5807}">
      <dgm:prSet/>
      <dgm:spPr/>
      <dgm:t>
        <a:bodyPr/>
        <a:lstStyle/>
        <a:p>
          <a:endParaRPr lang="es-MX"/>
        </a:p>
      </dgm:t>
    </dgm:pt>
    <dgm:pt modelId="{078B787C-ED76-46D6-89B7-420068894ED3}" type="sibTrans" cxnId="{51E27B6B-5359-4740-8030-C848105E5807}">
      <dgm:prSet/>
      <dgm:spPr/>
      <dgm:t>
        <a:bodyPr/>
        <a:lstStyle/>
        <a:p>
          <a:endParaRPr lang="es-MX"/>
        </a:p>
      </dgm:t>
    </dgm:pt>
    <dgm:pt modelId="{0922FA17-6E22-4A74-BAAA-3B090671C969}">
      <dgm:prSet phldrT="[Texto]"/>
      <dgm:spPr/>
      <dgm:t>
        <a:bodyPr/>
        <a:lstStyle/>
        <a:p>
          <a:r>
            <a:rPr lang="es-MX" dirty="0" smtClean="0"/>
            <a:t>Éxito</a:t>
          </a:r>
          <a:endParaRPr lang="es-MX" dirty="0"/>
        </a:p>
      </dgm:t>
    </dgm:pt>
    <dgm:pt modelId="{CA7155A7-720A-4F49-B5EB-36BBF0FD33D9}" type="parTrans" cxnId="{57C1EBC7-678B-40D6-BDEA-CC3466EF47A0}">
      <dgm:prSet/>
      <dgm:spPr/>
      <dgm:t>
        <a:bodyPr/>
        <a:lstStyle/>
        <a:p>
          <a:endParaRPr lang="es-MX"/>
        </a:p>
      </dgm:t>
    </dgm:pt>
    <dgm:pt modelId="{B59B7595-70E3-4327-B052-DFEFF0512CF4}" type="sibTrans" cxnId="{57C1EBC7-678B-40D6-BDEA-CC3466EF47A0}">
      <dgm:prSet/>
      <dgm:spPr/>
      <dgm:t>
        <a:bodyPr/>
        <a:lstStyle/>
        <a:p>
          <a:endParaRPr lang="es-MX"/>
        </a:p>
      </dgm:t>
    </dgm:pt>
    <dgm:pt modelId="{418E5C6D-4A79-416E-8062-F33A1A27F826}" type="pres">
      <dgm:prSet presAssocID="{72305B43-D402-4E7F-9567-D3B326E64BA5}" presName="Name0" presStyleCnt="0">
        <dgm:presLayoutVars>
          <dgm:dir/>
          <dgm:animLvl val="lvl"/>
          <dgm:resizeHandles val="exact"/>
        </dgm:presLayoutVars>
      </dgm:prSet>
      <dgm:spPr/>
    </dgm:pt>
    <dgm:pt modelId="{E431EE13-424B-4178-9E4E-27E96D190BFB}" type="pres">
      <dgm:prSet presAssocID="{CD26D693-3B41-4525-8B7B-E1766CD1358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718865-CC9E-46E5-995C-50BC802780D3}" type="pres">
      <dgm:prSet presAssocID="{0097EA34-E530-459B-AC14-1A1A06763148}" presName="parTxOnlySpace" presStyleCnt="0"/>
      <dgm:spPr/>
    </dgm:pt>
    <dgm:pt modelId="{40C00319-342C-4C8E-95A2-5F1ABF893484}" type="pres">
      <dgm:prSet presAssocID="{A4FB1532-F645-43B6-84A2-F248839E3D8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CE35123-48CC-4BE1-B416-1CF9955242F1}" type="pres">
      <dgm:prSet presAssocID="{078B787C-ED76-46D6-89B7-420068894ED3}" presName="parTxOnlySpace" presStyleCnt="0"/>
      <dgm:spPr/>
    </dgm:pt>
    <dgm:pt modelId="{87071586-7193-4E82-A50F-F09DBEE35FC0}" type="pres">
      <dgm:prSet presAssocID="{0922FA17-6E22-4A74-BAAA-3B090671C9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F378F17-7472-4D00-8EBB-33B80D65B2BA}" type="presOf" srcId="{72305B43-D402-4E7F-9567-D3B326E64BA5}" destId="{418E5C6D-4A79-416E-8062-F33A1A27F826}" srcOrd="0" destOrd="0" presId="urn:microsoft.com/office/officeart/2005/8/layout/chevron1"/>
    <dgm:cxn modelId="{C997E40D-D66F-442C-BAC0-B7AC3CF84955}" type="presOf" srcId="{0922FA17-6E22-4A74-BAAA-3B090671C969}" destId="{87071586-7193-4E82-A50F-F09DBEE35FC0}" srcOrd="0" destOrd="0" presId="urn:microsoft.com/office/officeart/2005/8/layout/chevron1"/>
    <dgm:cxn modelId="{39153FAE-AD32-4A28-9703-19EF547E0207}" type="presOf" srcId="{A4FB1532-F645-43B6-84A2-F248839E3D83}" destId="{40C00319-342C-4C8E-95A2-5F1ABF893484}" srcOrd="0" destOrd="0" presId="urn:microsoft.com/office/officeart/2005/8/layout/chevron1"/>
    <dgm:cxn modelId="{57C1EBC7-678B-40D6-BDEA-CC3466EF47A0}" srcId="{72305B43-D402-4E7F-9567-D3B326E64BA5}" destId="{0922FA17-6E22-4A74-BAAA-3B090671C969}" srcOrd="2" destOrd="0" parTransId="{CA7155A7-720A-4F49-B5EB-36BBF0FD33D9}" sibTransId="{B59B7595-70E3-4327-B052-DFEFF0512CF4}"/>
    <dgm:cxn modelId="{26E8F193-971C-47B3-BAB3-15C86705B302}" srcId="{72305B43-D402-4E7F-9567-D3B326E64BA5}" destId="{CD26D693-3B41-4525-8B7B-E1766CD13584}" srcOrd="0" destOrd="0" parTransId="{1233872B-8E3F-4933-B457-6EDF53D0C5F8}" sibTransId="{0097EA34-E530-459B-AC14-1A1A06763148}"/>
    <dgm:cxn modelId="{1DFF9119-5BCE-4D84-86E5-178F2DC7A201}" type="presOf" srcId="{CD26D693-3B41-4525-8B7B-E1766CD13584}" destId="{E431EE13-424B-4178-9E4E-27E96D190BFB}" srcOrd="0" destOrd="0" presId="urn:microsoft.com/office/officeart/2005/8/layout/chevron1"/>
    <dgm:cxn modelId="{51E27B6B-5359-4740-8030-C848105E5807}" srcId="{72305B43-D402-4E7F-9567-D3B326E64BA5}" destId="{A4FB1532-F645-43B6-84A2-F248839E3D83}" srcOrd="1" destOrd="0" parTransId="{946B00BE-886C-405B-A198-9CC6B82417E7}" sibTransId="{078B787C-ED76-46D6-89B7-420068894ED3}"/>
    <dgm:cxn modelId="{B018B8C7-9C6C-415D-81E1-956ACF6965AA}" type="presParOf" srcId="{418E5C6D-4A79-416E-8062-F33A1A27F826}" destId="{E431EE13-424B-4178-9E4E-27E96D190BFB}" srcOrd="0" destOrd="0" presId="urn:microsoft.com/office/officeart/2005/8/layout/chevron1"/>
    <dgm:cxn modelId="{EAF0A01F-C46D-4A42-A20A-311901045B55}" type="presParOf" srcId="{418E5C6D-4A79-416E-8062-F33A1A27F826}" destId="{5E718865-CC9E-46E5-995C-50BC802780D3}" srcOrd="1" destOrd="0" presId="urn:microsoft.com/office/officeart/2005/8/layout/chevron1"/>
    <dgm:cxn modelId="{A272C8C4-E696-48D6-8DB6-B8355A74AB00}" type="presParOf" srcId="{418E5C6D-4A79-416E-8062-F33A1A27F826}" destId="{40C00319-342C-4C8E-95A2-5F1ABF893484}" srcOrd="2" destOrd="0" presId="urn:microsoft.com/office/officeart/2005/8/layout/chevron1"/>
    <dgm:cxn modelId="{F53A3E6F-EF47-4180-B4EE-99B66DD4A786}" type="presParOf" srcId="{418E5C6D-4A79-416E-8062-F33A1A27F826}" destId="{CCE35123-48CC-4BE1-B416-1CF9955242F1}" srcOrd="3" destOrd="0" presId="urn:microsoft.com/office/officeart/2005/8/layout/chevron1"/>
    <dgm:cxn modelId="{D0E55B8C-BFB4-428D-A62E-D79D24A0BDAF}" type="presParOf" srcId="{418E5C6D-4A79-416E-8062-F33A1A27F826}" destId="{87071586-7193-4E82-A50F-F09DBEE35F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65C5C-5762-43FC-8C0C-A36BC9ED09A0}">
      <dsp:nvSpPr>
        <dsp:cNvPr id="0" name=""/>
        <dsp:cNvSpPr/>
      </dsp:nvSpPr>
      <dsp:spPr>
        <a:xfrm rot="5400000">
          <a:off x="414076" y="1431813"/>
          <a:ext cx="1245669" cy="20727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7B260-673F-45F9-B39C-7687C58F3544}">
      <dsp:nvSpPr>
        <dsp:cNvPr id="0" name=""/>
        <dsp:cNvSpPr/>
      </dsp:nvSpPr>
      <dsp:spPr>
        <a:xfrm>
          <a:off x="206143" y="2051123"/>
          <a:ext cx="1871304" cy="16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Supervisión  </a:t>
          </a:r>
          <a:endParaRPr lang="es-MX" sz="2100" kern="1200" dirty="0"/>
        </a:p>
      </dsp:txBody>
      <dsp:txXfrm>
        <a:off x="206143" y="2051123"/>
        <a:ext cx="1871304" cy="1640308"/>
      </dsp:txXfrm>
    </dsp:sp>
    <dsp:sp modelId="{B42B1CAF-69B5-4073-BC4D-2DDF8B87D02E}">
      <dsp:nvSpPr>
        <dsp:cNvPr id="0" name=""/>
        <dsp:cNvSpPr/>
      </dsp:nvSpPr>
      <dsp:spPr>
        <a:xfrm>
          <a:off x="1724371" y="1279213"/>
          <a:ext cx="353076" cy="35307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2829520"/>
                <a:satOff val="-8142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29520"/>
                <a:satOff val="-8142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29520"/>
                <a:satOff val="-8142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29520"/>
              <a:satOff val="-8142"/>
              <a:lumOff val="-35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75391-BFC6-41CD-B0E5-65A9F3D6DA1A}">
      <dsp:nvSpPr>
        <dsp:cNvPr id="0" name=""/>
        <dsp:cNvSpPr/>
      </dsp:nvSpPr>
      <dsp:spPr>
        <a:xfrm rot="5400000">
          <a:off x="2704919" y="864941"/>
          <a:ext cx="1245669" cy="20727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5659040"/>
                <a:satOff val="-16284"/>
                <a:lumOff val="-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59040"/>
                <a:satOff val="-16284"/>
                <a:lumOff val="-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59040"/>
                <a:satOff val="-16284"/>
                <a:lumOff val="-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59040"/>
              <a:satOff val="-16284"/>
              <a:lumOff val="-7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ACAA6-A076-4193-B4BB-977713C5DAFD}">
      <dsp:nvSpPr>
        <dsp:cNvPr id="0" name=""/>
        <dsp:cNvSpPr/>
      </dsp:nvSpPr>
      <dsp:spPr>
        <a:xfrm>
          <a:off x="2496986" y="1484252"/>
          <a:ext cx="1871304" cy="16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Calidad </a:t>
          </a:r>
          <a:endParaRPr lang="es-MX" sz="2100" kern="1200" dirty="0"/>
        </a:p>
      </dsp:txBody>
      <dsp:txXfrm>
        <a:off x="2496986" y="1484252"/>
        <a:ext cx="1871304" cy="1640308"/>
      </dsp:txXfrm>
    </dsp:sp>
    <dsp:sp modelId="{2DBA0330-1242-4129-995B-FE6EBF15462D}">
      <dsp:nvSpPr>
        <dsp:cNvPr id="0" name=""/>
        <dsp:cNvSpPr/>
      </dsp:nvSpPr>
      <dsp:spPr>
        <a:xfrm>
          <a:off x="4015214" y="712342"/>
          <a:ext cx="353076" cy="35307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8488561"/>
                <a:satOff val="-24427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88561"/>
                <a:satOff val="-24427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88561"/>
                <a:satOff val="-24427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488561"/>
              <a:satOff val="-24427"/>
              <a:lumOff val="-10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7D4CA-7075-4A4F-B48B-80F257555044}">
      <dsp:nvSpPr>
        <dsp:cNvPr id="0" name=""/>
        <dsp:cNvSpPr/>
      </dsp:nvSpPr>
      <dsp:spPr>
        <a:xfrm rot="5400000">
          <a:off x="4995762" y="298070"/>
          <a:ext cx="1245669" cy="20727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11318080"/>
                <a:satOff val="-32569"/>
                <a:lumOff val="-14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318080"/>
                <a:satOff val="-32569"/>
                <a:lumOff val="-14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318080"/>
                <a:satOff val="-32569"/>
                <a:lumOff val="-14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318080"/>
              <a:satOff val="-32569"/>
              <a:lumOff val="-141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673AD-03EC-496D-A5D1-6D17991D543B}">
      <dsp:nvSpPr>
        <dsp:cNvPr id="0" name=""/>
        <dsp:cNvSpPr/>
      </dsp:nvSpPr>
      <dsp:spPr>
        <a:xfrm>
          <a:off x="4787828" y="917381"/>
          <a:ext cx="1871304" cy="16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Productividad </a:t>
          </a:r>
          <a:endParaRPr lang="es-MX" sz="2100" kern="1200" dirty="0"/>
        </a:p>
      </dsp:txBody>
      <dsp:txXfrm>
        <a:off x="4787828" y="917381"/>
        <a:ext cx="1871304" cy="1640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1EE13-424B-4178-9E4E-27E96D190BFB}">
      <dsp:nvSpPr>
        <dsp:cNvPr id="0" name=""/>
        <dsp:cNvSpPr/>
      </dsp:nvSpPr>
      <dsp:spPr>
        <a:xfrm>
          <a:off x="1740" y="1337130"/>
          <a:ext cx="2120646" cy="84825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Monitoreo </a:t>
          </a:r>
          <a:endParaRPr lang="es-MX" sz="1700" kern="1200" dirty="0"/>
        </a:p>
      </dsp:txBody>
      <dsp:txXfrm>
        <a:off x="425869" y="1337130"/>
        <a:ext cx="1272388" cy="848258"/>
      </dsp:txXfrm>
    </dsp:sp>
    <dsp:sp modelId="{40C00319-342C-4C8E-95A2-5F1ABF893484}">
      <dsp:nvSpPr>
        <dsp:cNvPr id="0" name=""/>
        <dsp:cNvSpPr/>
      </dsp:nvSpPr>
      <dsp:spPr>
        <a:xfrm>
          <a:off x="1910322" y="1337130"/>
          <a:ext cx="2120646" cy="848258"/>
        </a:xfrm>
        <a:prstGeom prst="chevron">
          <a:avLst/>
        </a:prstGeom>
        <a:gradFill rotWithShape="0">
          <a:gsLst>
            <a:gs pos="0">
              <a:schemeClr val="accent4">
                <a:hueOff val="3839033"/>
                <a:satOff val="41216"/>
                <a:lumOff val="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39033"/>
                <a:satOff val="41216"/>
                <a:lumOff val="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39033"/>
                <a:satOff val="41216"/>
                <a:lumOff val="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Indicadores </a:t>
          </a:r>
          <a:endParaRPr lang="es-MX" sz="1700" kern="1200" dirty="0"/>
        </a:p>
      </dsp:txBody>
      <dsp:txXfrm>
        <a:off x="2334451" y="1337130"/>
        <a:ext cx="1272388" cy="848258"/>
      </dsp:txXfrm>
    </dsp:sp>
    <dsp:sp modelId="{87071586-7193-4E82-A50F-F09DBEE35FC0}">
      <dsp:nvSpPr>
        <dsp:cNvPr id="0" name=""/>
        <dsp:cNvSpPr/>
      </dsp:nvSpPr>
      <dsp:spPr>
        <a:xfrm>
          <a:off x="3818904" y="1337130"/>
          <a:ext cx="2120646" cy="848258"/>
        </a:xfrm>
        <a:prstGeom prst="chevron">
          <a:avLst/>
        </a:prstGeom>
        <a:gradFill rotWithShape="0">
          <a:gsLst>
            <a:gs pos="0">
              <a:schemeClr val="accent4">
                <a:hueOff val="7678065"/>
                <a:satOff val="82431"/>
                <a:lumOff val="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678065"/>
                <a:satOff val="82431"/>
                <a:lumOff val="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678065"/>
                <a:satOff val="82431"/>
                <a:lumOff val="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Éxito</a:t>
          </a:r>
          <a:endParaRPr lang="es-MX" sz="1700" kern="1200" dirty="0"/>
        </a:p>
      </dsp:txBody>
      <dsp:txXfrm>
        <a:off x="4243033" y="1337130"/>
        <a:ext cx="1272388" cy="84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Para cambiar la imagen de esta dispositiva, seleccione la imagen y elimínela. A continuación haga clic en el icono Imágenes 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419" y="4135582"/>
            <a:ext cx="6062750" cy="174567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s-E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Integrantes: </a:t>
            </a:r>
            <a:endParaRPr lang="es-E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Morales López Carlos </a:t>
            </a:r>
          </a:p>
          <a:p>
            <a:pPr marL="0" indent="0" algn="ctr">
              <a:buNone/>
            </a:pPr>
            <a:r>
              <a:rPr lang="es-ES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Velázquez Miranda Rodrigo </a:t>
            </a:r>
          </a:p>
          <a:p>
            <a:pPr marL="0" indent="0" algn="ctr">
              <a:buNone/>
            </a:pPr>
            <a:r>
              <a:rPr lang="es-ES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Castellanos Juárez Lesslie </a:t>
            </a:r>
            <a:endParaRPr lang="es-ES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s-ES" sz="1600" dirty="0" smtClean="0">
              <a:solidFill>
                <a:schemeClr val="accent2"/>
              </a:solidFill>
            </a:endParaRPr>
          </a:p>
          <a:p>
            <a:pPr marL="0" indent="0" algn="l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291" y="2530186"/>
            <a:ext cx="63904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3. </a:t>
            </a:r>
          </a:p>
          <a:p>
            <a:pPr algn="just"/>
            <a:r>
              <a:rPr lang="es-MX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Materia: Integración Del </a:t>
            </a:r>
            <a:r>
              <a:rPr lang="es-MX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s-MX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apital </a:t>
            </a:r>
            <a:r>
              <a:rPr lang="es-MX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s-MX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umano </a:t>
            </a:r>
            <a:r>
              <a:rPr lang="es-MX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s-MX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s-MX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s-MX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Organización</a:t>
            </a:r>
          </a:p>
          <a:p>
            <a:pPr algn="just"/>
            <a:r>
              <a:rPr lang="es-MX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Equipo. 2 “Objetivos de la supervisión”</a:t>
            </a:r>
          </a:p>
          <a:p>
            <a:pPr algn="just"/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s-MX" dirty="0"/>
          </a:p>
        </p:txBody>
      </p:sp>
      <p:pic>
        <p:nvPicPr>
          <p:cNvPr id="11" name="Marcador de posición de imagen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r="25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Objetivos de la supervisión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Mejorar la productividad de los empleados </a:t>
            </a:r>
          </a:p>
          <a:p>
            <a:pPr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Desarrollar un uso óptimo de los recursos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None/>
            </a:pPr>
            <a:endParaRPr lang="es-ES" dirty="0" smtClean="0">
              <a:solidFill>
                <a:srgbClr val="33CCCC"/>
              </a:solidFill>
              <a:latin typeface="Comic Sans MS" panose="030F0702030302020204" pitchFamily="66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None/>
            </a:pPr>
            <a:endParaRPr lang="es-ES" sz="2400" b="0" i="0" dirty="0" smtClean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None/>
            </a:pPr>
            <a:endParaRPr lang="es-ES" sz="2400" b="0" i="0" dirty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3500251"/>
              </p:ext>
            </p:extLst>
          </p:nvPr>
        </p:nvGraphicFramePr>
        <p:xfrm>
          <a:off x="712355" y="2701635"/>
          <a:ext cx="6659662" cy="440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506">
            <a:off x="7608562" y="2827054"/>
            <a:ext cx="3834822" cy="32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latin typeface="Segoe Print" panose="02000600000000000000" pitchFamily="2" charset="0"/>
              </a:rPr>
              <a:t>Objetivos de la supervisión </a:t>
            </a:r>
            <a:endParaRPr lang="es-ES" dirty="0">
              <a:latin typeface="Segoe Print" panose="020006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1641763"/>
            <a:ext cx="9601200" cy="4956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Obtener una adecuada rentabilidad de cada actividad realizada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Desarrollar constantemente a los empleados de manera integral</a:t>
            </a:r>
          </a:p>
          <a:p>
            <a:pPr marL="0" indent="0">
              <a:buNone/>
            </a:pPr>
            <a:endParaRPr lang="es-MX" dirty="0" smtClean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4" y="3236768"/>
            <a:ext cx="2819400" cy="26289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38" y="3845997"/>
            <a:ext cx="2314898" cy="26483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47" y="3380786"/>
            <a:ext cx="3121152" cy="2340864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3813464" y="3657600"/>
            <a:ext cx="1205345" cy="997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derecha 14"/>
          <p:cNvSpPr/>
          <p:nvPr/>
        </p:nvSpPr>
        <p:spPr>
          <a:xfrm>
            <a:off x="7198436" y="4764911"/>
            <a:ext cx="1180911" cy="956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ultiplicar 11"/>
          <p:cNvSpPr/>
          <p:nvPr/>
        </p:nvSpPr>
        <p:spPr>
          <a:xfrm>
            <a:off x="8063923" y="1110683"/>
            <a:ext cx="3449782" cy="3108304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latin typeface="Segoe Print" panose="02000600000000000000" pitchFamily="2" charset="0"/>
              </a:rPr>
              <a:t>Objetivos de la supervisión </a:t>
            </a:r>
            <a:endParaRPr lang="es-ES" dirty="0">
              <a:latin typeface="Segoe Print" panose="020006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Monitorear las actividades de los subordinados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Contribuir a mejorar las condiciones laborales </a:t>
            </a:r>
          </a:p>
          <a:p>
            <a:pPr marL="0" indent="0">
              <a:buNone/>
            </a:pPr>
            <a:endParaRPr lang="es-MX" dirty="0">
              <a:solidFill>
                <a:srgbClr val="804C7E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" y="3111644"/>
            <a:ext cx="2390775" cy="204787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08371"/>
              </p:ext>
            </p:extLst>
          </p:nvPr>
        </p:nvGraphicFramePr>
        <p:xfrm>
          <a:off x="3304310" y="2868323"/>
          <a:ext cx="5941291" cy="352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ra sonriente 12"/>
          <p:cNvSpPr/>
          <p:nvPr/>
        </p:nvSpPr>
        <p:spPr>
          <a:xfrm>
            <a:off x="9013108" y="1733171"/>
            <a:ext cx="1672645" cy="171661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1" y="4200396"/>
            <a:ext cx="2859808" cy="2464295"/>
          </a:xfrm>
          <a:prstGeom prst="rect">
            <a:avLst/>
          </a:prstGeom>
        </p:spPr>
      </p:pic>
      <p:sp>
        <p:nvSpPr>
          <p:cNvPr id="15" name="Cara sonriente 14"/>
          <p:cNvSpPr/>
          <p:nvPr/>
        </p:nvSpPr>
        <p:spPr>
          <a:xfrm>
            <a:off x="10041441" y="4518924"/>
            <a:ext cx="1575235" cy="1748905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7967F6BA-A0E9-4090-803B-5E1B26E67236}" vid="{D2858717-EA9D-40E4-B182-4BE6C8B5EBE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dirección del negocio (pantalla panorámica)</Template>
  <TotalTime>0</TotalTime>
  <Words>93</Words>
  <Application>Microsoft Office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Cambria Math</vt:lpstr>
      <vt:lpstr>Comic Sans MS</vt:lpstr>
      <vt:lpstr>MV Boli</vt:lpstr>
      <vt:lpstr>Segoe Print</vt:lpstr>
      <vt:lpstr>Wingdings</vt:lpstr>
      <vt:lpstr>Sales Direction 16X9</vt:lpstr>
      <vt:lpstr>Presentación de PowerPoint</vt:lpstr>
      <vt:lpstr>Objetivos de la supervisión</vt:lpstr>
      <vt:lpstr>Objetivos de la supervisión </vt:lpstr>
      <vt:lpstr>Objetivos de la supervisión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2015-10-23T21:36:39Z</dcterms:created>
  <dcterms:modified xsi:type="dcterms:W3CDTF">2015-10-23T23:11:50Z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