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8029" autoAdjust="0"/>
  </p:normalViewPr>
  <p:slideViewPr>
    <p:cSldViewPr>
      <p:cViewPr varScale="1">
        <p:scale>
          <a:sx n="72" d="100"/>
          <a:sy n="72" d="100"/>
        </p:scale>
        <p:origin x="-13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8FE494B-8B77-4202-94D1-1839E3C7C383}" type="datetimeFigureOut">
              <a:rPr lang="es-MX" smtClean="0"/>
              <a:pPr/>
              <a:t>28/10/2015</a:t>
            </a:fld>
            <a:endParaRPr lang="es-MX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6C3CF7-AF5D-47ED-A584-06959BA88DCD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0"/>
            <a:ext cx="7772400" cy="1785950"/>
          </a:xfrm>
        </p:spPr>
        <p:txBody>
          <a:bodyPr>
            <a:normAutofit/>
          </a:bodyPr>
          <a:lstStyle/>
          <a:p>
            <a:pPr algn="ctr"/>
            <a:r>
              <a:rPr lang="es-MX" dirty="0" smtClean="0">
                <a:solidFill>
                  <a:schemeClr val="tx1"/>
                </a:solidFill>
                <a:latin typeface="Segoe Script" pitchFamily="34" charset="0"/>
              </a:rPr>
              <a:t>ESTILOS DE SUPERVISIÓN.</a:t>
            </a:r>
            <a:endParaRPr lang="es-MX" dirty="0">
              <a:solidFill>
                <a:schemeClr val="tx1"/>
              </a:solidFill>
              <a:latin typeface="Segoe Script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7429552" cy="4357718"/>
          </a:xfrm>
        </p:spPr>
        <p:txBody>
          <a:bodyPr/>
          <a:lstStyle/>
          <a:p>
            <a:pPr algn="just"/>
            <a:r>
              <a:rPr lang="es-MX" dirty="0" smtClean="0">
                <a:solidFill>
                  <a:schemeClr val="tx1"/>
                </a:solidFill>
                <a:latin typeface="Bookman Old Style" pitchFamily="18" charset="0"/>
              </a:rPr>
              <a:t>Alumnas:</a:t>
            </a:r>
          </a:p>
          <a:p>
            <a:pPr algn="just"/>
            <a:endParaRPr lang="es-MX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just"/>
            <a:r>
              <a:rPr lang="es-MX" dirty="0" smtClean="0">
                <a:solidFill>
                  <a:schemeClr val="tx1"/>
                </a:solidFill>
                <a:latin typeface="Bookman Old Style" pitchFamily="18" charset="0"/>
              </a:rPr>
              <a:t>	Chau Suarez Waiman</a:t>
            </a:r>
          </a:p>
          <a:p>
            <a:pPr algn="just"/>
            <a:r>
              <a:rPr lang="es-MX" dirty="0" smtClean="0">
                <a:solidFill>
                  <a:schemeClr val="tx1"/>
                </a:solidFill>
                <a:latin typeface="Bookman Old Style" pitchFamily="18" charset="0"/>
              </a:rPr>
              <a:t>	Gallardo Seseña María de los Ángeles</a:t>
            </a:r>
          </a:p>
          <a:p>
            <a:pPr algn="just"/>
            <a:r>
              <a:rPr lang="es-MX" dirty="0" smtClean="0">
                <a:solidFill>
                  <a:schemeClr val="tx1"/>
                </a:solidFill>
                <a:latin typeface="Bookman Old Style" pitchFamily="18" charset="0"/>
              </a:rPr>
              <a:t>	Rosales Arellanes E. Anylu.</a:t>
            </a:r>
          </a:p>
          <a:p>
            <a:pPr algn="just"/>
            <a:endParaRPr lang="es-MX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algn="just"/>
            <a:r>
              <a:rPr lang="es-MX" dirty="0" smtClean="0">
                <a:solidFill>
                  <a:schemeClr val="tx1"/>
                </a:solidFill>
                <a:latin typeface="Bookman Old Style" pitchFamily="18" charset="0"/>
              </a:rPr>
              <a:t>Grupo:  3° “AA”</a:t>
            </a:r>
            <a:endParaRPr lang="es-MX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/>
          </a:bodyPr>
          <a:lstStyle/>
          <a:p>
            <a:r>
              <a:rPr lang="es-MX" sz="2400" dirty="0" smtClean="0">
                <a:latin typeface="Bookman Old Style" pitchFamily="18" charset="0"/>
              </a:rPr>
              <a:t>Característico de individuos centralistas.</a:t>
            </a:r>
          </a:p>
          <a:p>
            <a:endParaRPr lang="es-MX" sz="2400" dirty="0" smtClean="0">
              <a:latin typeface="Bookman Old Style" pitchFamily="18" charset="0"/>
            </a:endParaRPr>
          </a:p>
          <a:p>
            <a:r>
              <a:rPr lang="es-MX" sz="2400" dirty="0" smtClean="0">
                <a:latin typeface="Bookman Old Style" pitchFamily="18" charset="0"/>
              </a:rPr>
              <a:t>Determinan que se debe hacer, como y cuando en forma categórica.</a:t>
            </a:r>
          </a:p>
          <a:p>
            <a:pPr>
              <a:buNone/>
            </a:pPr>
            <a:endParaRPr lang="es-MX" sz="2400" dirty="0" smtClean="0">
              <a:latin typeface="Bookman Old Style" pitchFamily="18" charset="0"/>
            </a:endParaRPr>
          </a:p>
          <a:p>
            <a:r>
              <a:rPr lang="es-MX" sz="2400" dirty="0" smtClean="0">
                <a:latin typeface="Bookman Old Style" pitchFamily="18" charset="0"/>
              </a:rPr>
              <a:t>Caracterizado por un personalismo exagerado en la toma de decisiones.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0" dirty="0" smtClean="0"/>
              <a:t>		AUTOCRÁTICO.</a:t>
            </a:r>
            <a:endParaRPr lang="es-MX" b="0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 t="26739" b="22330"/>
          <a:stretch>
            <a:fillRect/>
          </a:stretch>
        </p:blipFill>
        <p:spPr bwMode="auto">
          <a:xfrm>
            <a:off x="6286512" y="4000480"/>
            <a:ext cx="2857488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0151" y="0"/>
            <a:ext cx="2203849" cy="21415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00570"/>
            <a:ext cx="3571868" cy="25717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Bookman Old Style" pitchFamily="18" charset="0"/>
              </a:rPr>
              <a:t>Característico del supervisor que permite que los trabajadores participen en el análisis de problemas y su solución.</a:t>
            </a:r>
          </a:p>
          <a:p>
            <a:endParaRPr lang="es-MX" sz="2400" dirty="0" smtClean="0">
              <a:latin typeface="Bookman Old Style" pitchFamily="18" charset="0"/>
            </a:endParaRPr>
          </a:p>
          <a:p>
            <a:r>
              <a:rPr lang="es-MX" sz="2400" dirty="0" smtClean="0">
                <a:latin typeface="Bookman Old Style" pitchFamily="18" charset="0"/>
              </a:rPr>
              <a:t>Es directo y objetivo.</a:t>
            </a:r>
          </a:p>
          <a:p>
            <a:endParaRPr lang="es-MX" sz="2400" dirty="0" smtClean="0">
              <a:latin typeface="Bookman Old Style" pitchFamily="18" charset="0"/>
            </a:endParaRPr>
          </a:p>
          <a:p>
            <a:r>
              <a:rPr lang="es-MX" sz="2400" dirty="0" smtClean="0">
                <a:latin typeface="Bookman Old Style" pitchFamily="18" charset="0"/>
              </a:rPr>
              <a:t>Anima a sus hombres para que </a:t>
            </a:r>
          </a:p>
          <a:p>
            <a:pPr>
              <a:buNone/>
            </a:pPr>
            <a:r>
              <a:rPr lang="es-MX" sz="2400" dirty="0" smtClean="0">
                <a:latin typeface="Bookman Old Style" pitchFamily="18" charset="0"/>
              </a:rPr>
              <a:t>	participen en la decisión.</a:t>
            </a:r>
            <a:endParaRPr lang="es-MX" sz="2400" dirty="0">
              <a:latin typeface="Bookman Old Style" pitchFamily="18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0" dirty="0" smtClean="0">
                <a:latin typeface="Bookman Old Style" pitchFamily="18" charset="0"/>
              </a:rPr>
              <a:t>		DEMOCRÁTICO</a:t>
            </a:r>
            <a:endParaRPr lang="es-MX" b="0" dirty="0">
              <a:latin typeface="Bookman Old Style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428868"/>
            <a:ext cx="3171825" cy="30956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Bookman Old Style" pitchFamily="18" charset="0"/>
              </a:rPr>
              <a:t>El supervisor no ejerce el control del problema.</a:t>
            </a:r>
          </a:p>
          <a:p>
            <a:endParaRPr lang="es-MX" dirty="0" smtClean="0">
              <a:latin typeface="Bookman Old Style" pitchFamily="18" charset="0"/>
            </a:endParaRPr>
          </a:p>
          <a:p>
            <a:r>
              <a:rPr lang="es-MX" dirty="0" smtClean="0">
                <a:latin typeface="Bookman Old Style" pitchFamily="18" charset="0"/>
              </a:rPr>
              <a:t>Este estilo solo da resultados con los individuos que verdaderamente conocen su trabajo.</a:t>
            </a:r>
          </a:p>
          <a:p>
            <a:endParaRPr lang="es-MX" dirty="0" smtClean="0">
              <a:latin typeface="Bookman Old Style" pitchFamily="18" charset="0"/>
            </a:endParaRPr>
          </a:p>
          <a:p>
            <a:r>
              <a:rPr lang="es-MX" dirty="0" smtClean="0">
                <a:latin typeface="Bookman Old Style" pitchFamily="18" charset="0"/>
              </a:rPr>
              <a:t>El tipo individualista es generalmente más productivo.</a:t>
            </a:r>
            <a:endParaRPr lang="es-MX" dirty="0">
              <a:latin typeface="Bookman Old Style" pitchFamily="18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0" dirty="0" smtClean="0">
                <a:latin typeface="Bookman Old Style" pitchFamily="18" charset="0"/>
              </a:rPr>
              <a:t>			LIBERAL.</a:t>
            </a:r>
            <a:endParaRPr lang="es-MX" b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>
                <a:latin typeface="Bookman Old Style" pitchFamily="18" charset="0"/>
              </a:rPr>
              <a:t>Este tipo de gente se resienten de la autoridad.</a:t>
            </a:r>
          </a:p>
          <a:p>
            <a:endParaRPr lang="es-MX" dirty="0" smtClean="0">
              <a:latin typeface="Bookman Old Style" pitchFamily="18" charset="0"/>
            </a:endParaRPr>
          </a:p>
          <a:p>
            <a:r>
              <a:rPr lang="es-MX" dirty="0" smtClean="0">
                <a:latin typeface="Bookman Old Style" pitchFamily="18" charset="0"/>
              </a:rPr>
              <a:t>Su hostilidad se canaliza mejor tratándolos autoritariamente.</a:t>
            </a:r>
          </a:p>
          <a:p>
            <a:endParaRPr lang="es-MX" dirty="0" smtClean="0">
              <a:latin typeface="Bookman Old Style" pitchFamily="18" charset="0"/>
            </a:endParaRPr>
          </a:p>
          <a:p>
            <a:r>
              <a:rPr lang="es-MX" dirty="0" smtClean="0">
                <a:latin typeface="Bookman Old Style" pitchFamily="18" charset="0"/>
              </a:rPr>
              <a:t>El estilo autocrático canaliza su agresividad y tiende a dirigirla hacia objetivos constructivos.</a:t>
            </a:r>
            <a:endParaRPr lang="es-MX" dirty="0">
              <a:latin typeface="Bookman Old Style" pitchFamily="18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0" dirty="0" smtClean="0">
                <a:latin typeface="Bookman Old Style" pitchFamily="18" charset="0"/>
              </a:rPr>
              <a:t>			HOSTIL</a:t>
            </a:r>
            <a:endParaRPr lang="es-MX" b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</TotalTime>
  <Words>127</Words>
  <Application>Microsoft Office PowerPoint</Application>
  <PresentationFormat>Presentación en pantalla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Concurrencia</vt:lpstr>
      <vt:lpstr>ESTILOS DE SUPERVISIÓN.</vt:lpstr>
      <vt:lpstr>  AUTOCRÁTICO.</vt:lpstr>
      <vt:lpstr>  DEMOCRÁTICO</vt:lpstr>
      <vt:lpstr>   LIBERAL.</vt:lpstr>
      <vt:lpstr>   HOSTIL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ESTILOS DE SUPERVISIÓN.</dc:title>
  <dc:creator>Lenovo</dc:creator>
  <cp:lastModifiedBy>Lenovo</cp:lastModifiedBy>
  <cp:revision>9</cp:revision>
  <dcterms:created xsi:type="dcterms:W3CDTF">2015-10-27T18:25:12Z</dcterms:created>
  <dcterms:modified xsi:type="dcterms:W3CDTF">2015-10-28T16:06:14Z</dcterms:modified>
</cp:coreProperties>
</file>