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1CE125-275D-4338-86E0-1C2BDFD2E10D}" type="doc">
      <dgm:prSet loTypeId="urn:microsoft.com/office/officeart/2005/8/layout/radial4" loCatId="relationship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s-MX"/>
        </a:p>
      </dgm:t>
    </dgm:pt>
    <dgm:pt modelId="{A569CAAA-5707-41BC-87CE-8669067F575B}">
      <dgm:prSet phldrT="[Texto]"/>
      <dgm:spPr/>
      <dgm:t>
        <a:bodyPr/>
        <a:lstStyle/>
        <a:p>
          <a:r>
            <a:rPr lang="es-MX" dirty="0" smtClean="0"/>
            <a:t>EMPLEADO</a:t>
          </a:r>
          <a:endParaRPr lang="es-MX" dirty="0"/>
        </a:p>
      </dgm:t>
    </dgm:pt>
    <dgm:pt modelId="{21231E95-405F-45BE-8724-5F09CA37D0E9}" type="parTrans" cxnId="{61033DE1-746A-40A5-9114-44A9DEDACDEB}">
      <dgm:prSet/>
      <dgm:spPr/>
      <dgm:t>
        <a:bodyPr/>
        <a:lstStyle/>
        <a:p>
          <a:endParaRPr lang="es-MX"/>
        </a:p>
      </dgm:t>
    </dgm:pt>
    <dgm:pt modelId="{E04C1987-BA0B-48B6-A4FE-2DC836AE4473}" type="sibTrans" cxnId="{61033DE1-746A-40A5-9114-44A9DEDACDEB}">
      <dgm:prSet/>
      <dgm:spPr/>
      <dgm:t>
        <a:bodyPr/>
        <a:lstStyle/>
        <a:p>
          <a:endParaRPr lang="es-MX"/>
        </a:p>
      </dgm:t>
    </dgm:pt>
    <dgm:pt modelId="{D384BF92-0A7F-4CD7-92B1-51F26C828791}">
      <dgm:prSet phldrT="[Texto]"/>
      <dgm:spPr/>
      <dgm:t>
        <a:bodyPr/>
        <a:lstStyle/>
        <a:p>
          <a:r>
            <a:rPr lang="es-MX" dirty="0" smtClean="0"/>
            <a:t>Uno mismo</a:t>
          </a:r>
          <a:endParaRPr lang="es-MX" dirty="0"/>
        </a:p>
      </dgm:t>
    </dgm:pt>
    <dgm:pt modelId="{04D08E7E-39D6-4FDE-95A5-3C657C94399E}" type="parTrans" cxnId="{38200640-EBFF-4D25-A55C-9F89DEC98224}">
      <dgm:prSet/>
      <dgm:spPr/>
      <dgm:t>
        <a:bodyPr/>
        <a:lstStyle/>
        <a:p>
          <a:endParaRPr lang="es-MX"/>
        </a:p>
      </dgm:t>
    </dgm:pt>
    <dgm:pt modelId="{F0684A77-AA34-49B4-8CE0-A546896D0FDC}" type="sibTrans" cxnId="{38200640-EBFF-4D25-A55C-9F89DEC98224}">
      <dgm:prSet/>
      <dgm:spPr/>
      <dgm:t>
        <a:bodyPr/>
        <a:lstStyle/>
        <a:p>
          <a:endParaRPr lang="es-MX"/>
        </a:p>
      </dgm:t>
    </dgm:pt>
    <dgm:pt modelId="{A66E3926-9CCA-4001-8225-C8E92211A330}">
      <dgm:prSet phldrT="[Texto]"/>
      <dgm:spPr/>
      <dgm:t>
        <a:bodyPr/>
        <a:lstStyle/>
        <a:p>
          <a:r>
            <a:rPr lang="es-MX" dirty="0" smtClean="0"/>
            <a:t>Clientes</a:t>
          </a:r>
          <a:endParaRPr lang="es-MX" dirty="0"/>
        </a:p>
      </dgm:t>
    </dgm:pt>
    <dgm:pt modelId="{5A356B22-4BE7-4745-A3F2-01F5AFCC30D3}" type="parTrans" cxnId="{C1459A6F-7261-4191-8FE9-626BC3F0D1F5}">
      <dgm:prSet/>
      <dgm:spPr/>
      <dgm:t>
        <a:bodyPr/>
        <a:lstStyle/>
        <a:p>
          <a:endParaRPr lang="es-MX"/>
        </a:p>
      </dgm:t>
    </dgm:pt>
    <dgm:pt modelId="{5E22747A-B193-4B01-8A9A-3479BE9005F6}" type="sibTrans" cxnId="{C1459A6F-7261-4191-8FE9-626BC3F0D1F5}">
      <dgm:prSet/>
      <dgm:spPr/>
      <dgm:t>
        <a:bodyPr/>
        <a:lstStyle/>
        <a:p>
          <a:endParaRPr lang="es-MX"/>
        </a:p>
      </dgm:t>
    </dgm:pt>
    <dgm:pt modelId="{53CCF37C-8B53-46BF-9643-5FC7CAA311DD}">
      <dgm:prSet phldrT="[Texto]"/>
      <dgm:spPr/>
      <dgm:t>
        <a:bodyPr/>
        <a:lstStyle/>
        <a:p>
          <a:r>
            <a:rPr lang="es-MX" dirty="0" smtClean="0"/>
            <a:t>Gerentes</a:t>
          </a:r>
          <a:endParaRPr lang="es-MX" dirty="0"/>
        </a:p>
      </dgm:t>
    </dgm:pt>
    <dgm:pt modelId="{9D52236F-9897-436E-8E2C-C5E06235C9B5}" type="parTrans" cxnId="{C69A45BF-9433-43EC-884B-3FDD84DD9C6D}">
      <dgm:prSet/>
      <dgm:spPr/>
      <dgm:t>
        <a:bodyPr/>
        <a:lstStyle/>
        <a:p>
          <a:endParaRPr lang="es-MX"/>
        </a:p>
      </dgm:t>
    </dgm:pt>
    <dgm:pt modelId="{9276EE9A-E4F4-416C-B41F-0C31C5C5C400}" type="sibTrans" cxnId="{C69A45BF-9433-43EC-884B-3FDD84DD9C6D}">
      <dgm:prSet/>
      <dgm:spPr/>
      <dgm:t>
        <a:bodyPr/>
        <a:lstStyle/>
        <a:p>
          <a:endParaRPr lang="es-MX"/>
        </a:p>
      </dgm:t>
    </dgm:pt>
    <dgm:pt modelId="{B4C1BA06-E4A9-490A-B73E-90CE0ADECFDA}">
      <dgm:prSet/>
      <dgm:spPr/>
      <dgm:t>
        <a:bodyPr/>
        <a:lstStyle/>
        <a:p>
          <a:r>
            <a:rPr lang="es-MX" dirty="0" smtClean="0"/>
            <a:t>Informes directas</a:t>
          </a:r>
          <a:endParaRPr lang="es-MX" dirty="0"/>
        </a:p>
      </dgm:t>
    </dgm:pt>
    <dgm:pt modelId="{A78474E1-2FB1-4FCC-ACC4-0FF7E80027F7}" type="parTrans" cxnId="{939E6ABE-73A4-4EE7-8B44-658632960A37}">
      <dgm:prSet/>
      <dgm:spPr/>
      <dgm:t>
        <a:bodyPr/>
        <a:lstStyle/>
        <a:p>
          <a:endParaRPr lang="es-MX"/>
        </a:p>
      </dgm:t>
    </dgm:pt>
    <dgm:pt modelId="{D7DB4D29-A964-4483-B169-380CEFD292BE}" type="sibTrans" cxnId="{939E6ABE-73A4-4EE7-8B44-658632960A37}">
      <dgm:prSet/>
      <dgm:spPr/>
      <dgm:t>
        <a:bodyPr/>
        <a:lstStyle/>
        <a:p>
          <a:endParaRPr lang="es-MX"/>
        </a:p>
      </dgm:t>
    </dgm:pt>
    <dgm:pt modelId="{08455C13-8E8C-479E-96B5-6090CD72C154}">
      <dgm:prSet/>
      <dgm:spPr/>
      <dgm:t>
        <a:bodyPr/>
        <a:lstStyle/>
        <a:p>
          <a:r>
            <a:rPr lang="es-MX" dirty="0" smtClean="0"/>
            <a:t>Amigos y compañeros de Trabajo</a:t>
          </a:r>
          <a:endParaRPr lang="es-MX" dirty="0"/>
        </a:p>
      </dgm:t>
    </dgm:pt>
    <dgm:pt modelId="{50E6E437-F581-47FF-BEA5-82C76C613DCD}" type="parTrans" cxnId="{E303171C-B061-4161-87F9-3712E337842F}">
      <dgm:prSet/>
      <dgm:spPr/>
      <dgm:t>
        <a:bodyPr/>
        <a:lstStyle/>
        <a:p>
          <a:endParaRPr lang="es-MX"/>
        </a:p>
      </dgm:t>
    </dgm:pt>
    <dgm:pt modelId="{791896DB-8998-42C8-BFBE-D36E54659C0F}" type="sibTrans" cxnId="{E303171C-B061-4161-87F9-3712E337842F}">
      <dgm:prSet/>
      <dgm:spPr/>
      <dgm:t>
        <a:bodyPr/>
        <a:lstStyle/>
        <a:p>
          <a:endParaRPr lang="es-MX"/>
        </a:p>
      </dgm:t>
    </dgm:pt>
    <dgm:pt modelId="{55B4CDBA-4EF2-411A-ABDC-F3376C1F12D2}" type="pres">
      <dgm:prSet presAssocID="{DC1CE125-275D-4338-86E0-1C2BDFD2E10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B95F80E-CFD1-444F-805D-79DC1FCE97E8}" type="pres">
      <dgm:prSet presAssocID="{A569CAAA-5707-41BC-87CE-8669067F575B}" presName="centerShape" presStyleLbl="node0" presStyleIdx="0" presStyleCnt="1"/>
      <dgm:spPr/>
      <dgm:t>
        <a:bodyPr/>
        <a:lstStyle/>
        <a:p>
          <a:endParaRPr lang="es-MX"/>
        </a:p>
      </dgm:t>
    </dgm:pt>
    <dgm:pt modelId="{5178CABF-C562-4C01-BBC4-A85EB5EA27AE}" type="pres">
      <dgm:prSet presAssocID="{04D08E7E-39D6-4FDE-95A5-3C657C94399E}" presName="parTrans" presStyleLbl="bgSibTrans2D1" presStyleIdx="0" presStyleCnt="5"/>
      <dgm:spPr/>
    </dgm:pt>
    <dgm:pt modelId="{E1540848-BBD0-4586-B34B-29A141F77198}" type="pres">
      <dgm:prSet presAssocID="{D384BF92-0A7F-4CD7-92B1-51F26C828791}" presName="node" presStyleLbl="node1" presStyleIdx="0" presStyleCnt="5">
        <dgm:presLayoutVars>
          <dgm:bulletEnabled val="1"/>
        </dgm:presLayoutVars>
      </dgm:prSet>
      <dgm:spPr/>
    </dgm:pt>
    <dgm:pt modelId="{427F9D91-065A-4E0C-AE01-9606DE246551}" type="pres">
      <dgm:prSet presAssocID="{5A356B22-4BE7-4745-A3F2-01F5AFCC30D3}" presName="parTrans" presStyleLbl="bgSibTrans2D1" presStyleIdx="1" presStyleCnt="5"/>
      <dgm:spPr/>
    </dgm:pt>
    <dgm:pt modelId="{C021FA40-D2D4-4C88-801A-54E547182E9C}" type="pres">
      <dgm:prSet presAssocID="{A66E3926-9CCA-4001-8225-C8E92211A330}" presName="node" presStyleLbl="node1" presStyleIdx="1" presStyleCnt="5">
        <dgm:presLayoutVars>
          <dgm:bulletEnabled val="1"/>
        </dgm:presLayoutVars>
      </dgm:prSet>
      <dgm:spPr/>
    </dgm:pt>
    <dgm:pt modelId="{286794B3-2740-4A7F-8C0F-53363E1089B8}" type="pres">
      <dgm:prSet presAssocID="{9D52236F-9897-436E-8E2C-C5E06235C9B5}" presName="parTrans" presStyleLbl="bgSibTrans2D1" presStyleIdx="2" presStyleCnt="5"/>
      <dgm:spPr/>
    </dgm:pt>
    <dgm:pt modelId="{2E992115-3CC2-4F1F-A404-08AFE9FE58BB}" type="pres">
      <dgm:prSet presAssocID="{53CCF37C-8B53-46BF-9643-5FC7CAA311D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74172D6-3EB7-4183-A77C-28918B783AC8}" type="pres">
      <dgm:prSet presAssocID="{50E6E437-F581-47FF-BEA5-82C76C613DCD}" presName="parTrans" presStyleLbl="bgSibTrans2D1" presStyleIdx="3" presStyleCnt="5"/>
      <dgm:spPr/>
    </dgm:pt>
    <dgm:pt modelId="{23CBDB8B-B3A8-4E11-BCF8-8B76270DD8D1}" type="pres">
      <dgm:prSet presAssocID="{08455C13-8E8C-479E-96B5-6090CD72C154}" presName="node" presStyleLbl="node1" presStyleIdx="3" presStyleCnt="5">
        <dgm:presLayoutVars>
          <dgm:bulletEnabled val="1"/>
        </dgm:presLayoutVars>
      </dgm:prSet>
      <dgm:spPr/>
    </dgm:pt>
    <dgm:pt modelId="{212AD4B0-C732-464A-A310-20723D922C82}" type="pres">
      <dgm:prSet presAssocID="{A78474E1-2FB1-4FCC-ACC4-0FF7E80027F7}" presName="parTrans" presStyleLbl="bgSibTrans2D1" presStyleIdx="4" presStyleCnt="5"/>
      <dgm:spPr/>
    </dgm:pt>
    <dgm:pt modelId="{1361B0A5-3BFB-4B71-B233-4D2C1E7E79BE}" type="pres">
      <dgm:prSet presAssocID="{B4C1BA06-E4A9-490A-B73E-90CE0ADECFD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9BECC807-A286-46E6-B281-19B559A56F8A}" type="presOf" srcId="{DC1CE125-275D-4338-86E0-1C2BDFD2E10D}" destId="{55B4CDBA-4EF2-411A-ABDC-F3376C1F12D2}" srcOrd="0" destOrd="0" presId="urn:microsoft.com/office/officeart/2005/8/layout/radial4"/>
    <dgm:cxn modelId="{B45C738B-F6EF-4CC2-89B8-1815DF6707EC}" type="presOf" srcId="{04D08E7E-39D6-4FDE-95A5-3C657C94399E}" destId="{5178CABF-C562-4C01-BBC4-A85EB5EA27AE}" srcOrd="0" destOrd="0" presId="urn:microsoft.com/office/officeart/2005/8/layout/radial4"/>
    <dgm:cxn modelId="{D819247C-2051-4A47-B0A8-4C4216061BF8}" type="presOf" srcId="{5A356B22-4BE7-4745-A3F2-01F5AFCC30D3}" destId="{427F9D91-065A-4E0C-AE01-9606DE246551}" srcOrd="0" destOrd="0" presId="urn:microsoft.com/office/officeart/2005/8/layout/radial4"/>
    <dgm:cxn modelId="{26358235-8C98-4178-B349-1045D514459C}" type="presOf" srcId="{D384BF92-0A7F-4CD7-92B1-51F26C828791}" destId="{E1540848-BBD0-4586-B34B-29A141F77198}" srcOrd="0" destOrd="0" presId="urn:microsoft.com/office/officeart/2005/8/layout/radial4"/>
    <dgm:cxn modelId="{FBBC1B2B-FD3D-40DE-8DCB-863C031EBA29}" type="presOf" srcId="{A78474E1-2FB1-4FCC-ACC4-0FF7E80027F7}" destId="{212AD4B0-C732-464A-A310-20723D922C82}" srcOrd="0" destOrd="0" presId="urn:microsoft.com/office/officeart/2005/8/layout/radial4"/>
    <dgm:cxn modelId="{B253CACB-63B2-4A85-8BF8-0C1CDDF110EC}" type="presOf" srcId="{50E6E437-F581-47FF-BEA5-82C76C613DCD}" destId="{874172D6-3EB7-4183-A77C-28918B783AC8}" srcOrd="0" destOrd="0" presId="urn:microsoft.com/office/officeart/2005/8/layout/radial4"/>
    <dgm:cxn modelId="{E303171C-B061-4161-87F9-3712E337842F}" srcId="{A569CAAA-5707-41BC-87CE-8669067F575B}" destId="{08455C13-8E8C-479E-96B5-6090CD72C154}" srcOrd="3" destOrd="0" parTransId="{50E6E437-F581-47FF-BEA5-82C76C613DCD}" sibTransId="{791896DB-8998-42C8-BFBE-D36E54659C0F}"/>
    <dgm:cxn modelId="{939E6ABE-73A4-4EE7-8B44-658632960A37}" srcId="{A569CAAA-5707-41BC-87CE-8669067F575B}" destId="{B4C1BA06-E4A9-490A-B73E-90CE0ADECFDA}" srcOrd="4" destOrd="0" parTransId="{A78474E1-2FB1-4FCC-ACC4-0FF7E80027F7}" sibTransId="{D7DB4D29-A964-4483-B169-380CEFD292BE}"/>
    <dgm:cxn modelId="{C06A0EDE-65F9-442E-BF30-8850236AB2AA}" type="presOf" srcId="{B4C1BA06-E4A9-490A-B73E-90CE0ADECFDA}" destId="{1361B0A5-3BFB-4B71-B233-4D2C1E7E79BE}" srcOrd="0" destOrd="0" presId="urn:microsoft.com/office/officeart/2005/8/layout/radial4"/>
    <dgm:cxn modelId="{A816B9A3-D560-4732-ACF0-05A8F6F5999C}" type="presOf" srcId="{08455C13-8E8C-479E-96B5-6090CD72C154}" destId="{23CBDB8B-B3A8-4E11-BCF8-8B76270DD8D1}" srcOrd="0" destOrd="0" presId="urn:microsoft.com/office/officeart/2005/8/layout/radial4"/>
    <dgm:cxn modelId="{D85B60E9-540F-4D4B-8578-DF37635FE80D}" type="presOf" srcId="{A66E3926-9CCA-4001-8225-C8E92211A330}" destId="{C021FA40-D2D4-4C88-801A-54E547182E9C}" srcOrd="0" destOrd="0" presId="urn:microsoft.com/office/officeart/2005/8/layout/radial4"/>
    <dgm:cxn modelId="{C69A45BF-9433-43EC-884B-3FDD84DD9C6D}" srcId="{A569CAAA-5707-41BC-87CE-8669067F575B}" destId="{53CCF37C-8B53-46BF-9643-5FC7CAA311DD}" srcOrd="2" destOrd="0" parTransId="{9D52236F-9897-436E-8E2C-C5E06235C9B5}" sibTransId="{9276EE9A-E4F4-416C-B41F-0C31C5C5C400}"/>
    <dgm:cxn modelId="{9EF76E6A-E864-42A1-BFC0-A68DBAC42719}" type="presOf" srcId="{A569CAAA-5707-41BC-87CE-8669067F575B}" destId="{6B95F80E-CFD1-444F-805D-79DC1FCE97E8}" srcOrd="0" destOrd="0" presId="urn:microsoft.com/office/officeart/2005/8/layout/radial4"/>
    <dgm:cxn modelId="{AABEBA62-4C68-4D7D-9867-C4C2AFB36AF3}" type="presOf" srcId="{9D52236F-9897-436E-8E2C-C5E06235C9B5}" destId="{286794B3-2740-4A7F-8C0F-53363E1089B8}" srcOrd="0" destOrd="0" presId="urn:microsoft.com/office/officeart/2005/8/layout/radial4"/>
    <dgm:cxn modelId="{61033DE1-746A-40A5-9114-44A9DEDACDEB}" srcId="{DC1CE125-275D-4338-86E0-1C2BDFD2E10D}" destId="{A569CAAA-5707-41BC-87CE-8669067F575B}" srcOrd="0" destOrd="0" parTransId="{21231E95-405F-45BE-8724-5F09CA37D0E9}" sibTransId="{E04C1987-BA0B-48B6-A4FE-2DC836AE4473}"/>
    <dgm:cxn modelId="{B1983768-0C82-42A0-8437-685491B9ECB8}" type="presOf" srcId="{53CCF37C-8B53-46BF-9643-5FC7CAA311DD}" destId="{2E992115-3CC2-4F1F-A404-08AFE9FE58BB}" srcOrd="0" destOrd="0" presId="urn:microsoft.com/office/officeart/2005/8/layout/radial4"/>
    <dgm:cxn modelId="{C1459A6F-7261-4191-8FE9-626BC3F0D1F5}" srcId="{A569CAAA-5707-41BC-87CE-8669067F575B}" destId="{A66E3926-9CCA-4001-8225-C8E92211A330}" srcOrd="1" destOrd="0" parTransId="{5A356B22-4BE7-4745-A3F2-01F5AFCC30D3}" sibTransId="{5E22747A-B193-4B01-8A9A-3479BE9005F6}"/>
    <dgm:cxn modelId="{38200640-EBFF-4D25-A55C-9F89DEC98224}" srcId="{A569CAAA-5707-41BC-87CE-8669067F575B}" destId="{D384BF92-0A7F-4CD7-92B1-51F26C828791}" srcOrd="0" destOrd="0" parTransId="{04D08E7E-39D6-4FDE-95A5-3C657C94399E}" sibTransId="{F0684A77-AA34-49B4-8CE0-A546896D0FDC}"/>
    <dgm:cxn modelId="{ACC786B1-0A10-4940-9FEB-6FC533518922}" type="presParOf" srcId="{55B4CDBA-4EF2-411A-ABDC-F3376C1F12D2}" destId="{6B95F80E-CFD1-444F-805D-79DC1FCE97E8}" srcOrd="0" destOrd="0" presId="urn:microsoft.com/office/officeart/2005/8/layout/radial4"/>
    <dgm:cxn modelId="{EAF06F7E-0F49-4729-AA92-B3D416C62BD8}" type="presParOf" srcId="{55B4CDBA-4EF2-411A-ABDC-F3376C1F12D2}" destId="{5178CABF-C562-4C01-BBC4-A85EB5EA27AE}" srcOrd="1" destOrd="0" presId="urn:microsoft.com/office/officeart/2005/8/layout/radial4"/>
    <dgm:cxn modelId="{73AE78D6-326E-4A39-AF51-FCB5E792CD55}" type="presParOf" srcId="{55B4CDBA-4EF2-411A-ABDC-F3376C1F12D2}" destId="{E1540848-BBD0-4586-B34B-29A141F77198}" srcOrd="2" destOrd="0" presId="urn:microsoft.com/office/officeart/2005/8/layout/radial4"/>
    <dgm:cxn modelId="{1632F29C-AF78-434E-AAD1-1E19C51A01D6}" type="presParOf" srcId="{55B4CDBA-4EF2-411A-ABDC-F3376C1F12D2}" destId="{427F9D91-065A-4E0C-AE01-9606DE246551}" srcOrd="3" destOrd="0" presId="urn:microsoft.com/office/officeart/2005/8/layout/radial4"/>
    <dgm:cxn modelId="{235CB7E7-DDFB-4957-8F2A-726F71F739EA}" type="presParOf" srcId="{55B4CDBA-4EF2-411A-ABDC-F3376C1F12D2}" destId="{C021FA40-D2D4-4C88-801A-54E547182E9C}" srcOrd="4" destOrd="0" presId="urn:microsoft.com/office/officeart/2005/8/layout/radial4"/>
    <dgm:cxn modelId="{63ADC913-791A-46A6-908F-EDC02483AB0A}" type="presParOf" srcId="{55B4CDBA-4EF2-411A-ABDC-F3376C1F12D2}" destId="{286794B3-2740-4A7F-8C0F-53363E1089B8}" srcOrd="5" destOrd="0" presId="urn:microsoft.com/office/officeart/2005/8/layout/radial4"/>
    <dgm:cxn modelId="{A7D28458-B728-4C70-B1F6-AB6A2EBBFDBF}" type="presParOf" srcId="{55B4CDBA-4EF2-411A-ABDC-F3376C1F12D2}" destId="{2E992115-3CC2-4F1F-A404-08AFE9FE58BB}" srcOrd="6" destOrd="0" presId="urn:microsoft.com/office/officeart/2005/8/layout/radial4"/>
    <dgm:cxn modelId="{81779553-27F1-49EC-A5CF-FC09A6461792}" type="presParOf" srcId="{55B4CDBA-4EF2-411A-ABDC-F3376C1F12D2}" destId="{874172D6-3EB7-4183-A77C-28918B783AC8}" srcOrd="7" destOrd="0" presId="urn:microsoft.com/office/officeart/2005/8/layout/radial4"/>
    <dgm:cxn modelId="{CC251EEC-C4AF-471D-BF10-2F4969417679}" type="presParOf" srcId="{55B4CDBA-4EF2-411A-ABDC-F3376C1F12D2}" destId="{23CBDB8B-B3A8-4E11-BCF8-8B76270DD8D1}" srcOrd="8" destOrd="0" presId="urn:microsoft.com/office/officeart/2005/8/layout/radial4"/>
    <dgm:cxn modelId="{31D32F8F-649C-4416-820B-D0F1722F37D1}" type="presParOf" srcId="{55B4CDBA-4EF2-411A-ABDC-F3376C1F12D2}" destId="{212AD4B0-C732-464A-A310-20723D922C82}" srcOrd="9" destOrd="0" presId="urn:microsoft.com/office/officeart/2005/8/layout/radial4"/>
    <dgm:cxn modelId="{90E19BF6-5BD7-4C23-8ECD-751D32C7C79A}" type="presParOf" srcId="{55B4CDBA-4EF2-411A-ABDC-F3376C1F12D2}" destId="{1361B0A5-3BFB-4B71-B233-4D2C1E7E79BE}" srcOrd="10" destOrd="0" presId="urn:microsoft.com/office/officeart/2005/8/layout/radial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A2B26-5FA7-40A1-9285-0DE4EA30E9D9}" type="datetimeFigureOut">
              <a:rPr lang="es-MX" smtClean="0"/>
              <a:pPr/>
              <a:t>03/11/2015</a:t>
            </a:fld>
            <a:endParaRPr lang="es-MX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288EC2-769C-4DA9-8D47-31803DB23F8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A2B26-5FA7-40A1-9285-0DE4EA30E9D9}" type="datetimeFigureOut">
              <a:rPr lang="es-MX" smtClean="0"/>
              <a:pPr/>
              <a:t>03/11/2015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288EC2-769C-4DA9-8D47-31803DB23F8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A2B26-5FA7-40A1-9285-0DE4EA30E9D9}" type="datetimeFigureOut">
              <a:rPr lang="es-MX" smtClean="0"/>
              <a:pPr/>
              <a:t>03/11/2015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288EC2-769C-4DA9-8D47-31803DB23F8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A2B26-5FA7-40A1-9285-0DE4EA30E9D9}" type="datetimeFigureOut">
              <a:rPr lang="es-MX" smtClean="0"/>
              <a:pPr/>
              <a:t>03/11/2015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288EC2-769C-4DA9-8D47-31803DB23F8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A2B26-5FA7-40A1-9285-0DE4EA30E9D9}" type="datetimeFigureOut">
              <a:rPr lang="es-MX" smtClean="0"/>
              <a:pPr/>
              <a:t>03/11/2015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288EC2-769C-4DA9-8D47-31803DB23F8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A2B26-5FA7-40A1-9285-0DE4EA30E9D9}" type="datetimeFigureOut">
              <a:rPr lang="es-MX" smtClean="0"/>
              <a:pPr/>
              <a:t>03/11/2015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288EC2-769C-4DA9-8D47-31803DB23F8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A2B26-5FA7-40A1-9285-0DE4EA30E9D9}" type="datetimeFigureOut">
              <a:rPr lang="es-MX" smtClean="0"/>
              <a:pPr/>
              <a:t>03/11/2015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288EC2-769C-4DA9-8D47-31803DB23F8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A2B26-5FA7-40A1-9285-0DE4EA30E9D9}" type="datetimeFigureOut">
              <a:rPr lang="es-MX" smtClean="0"/>
              <a:pPr/>
              <a:t>03/11/2015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288EC2-769C-4DA9-8D47-31803DB23F8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A2B26-5FA7-40A1-9285-0DE4EA30E9D9}" type="datetimeFigureOut">
              <a:rPr lang="es-MX" smtClean="0"/>
              <a:pPr/>
              <a:t>03/11/2015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288EC2-769C-4DA9-8D47-31803DB23F8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A2B26-5FA7-40A1-9285-0DE4EA30E9D9}" type="datetimeFigureOut">
              <a:rPr lang="es-MX" smtClean="0"/>
              <a:pPr/>
              <a:t>03/11/2015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288EC2-769C-4DA9-8D47-31803DB23F8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3A2B26-5FA7-40A1-9285-0DE4EA30E9D9}" type="datetimeFigureOut">
              <a:rPr lang="es-MX" smtClean="0"/>
              <a:pPr/>
              <a:t>03/11/2015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288EC2-769C-4DA9-8D47-31803DB23F8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B3A2B26-5FA7-40A1-9285-0DE4EA30E9D9}" type="datetimeFigureOut">
              <a:rPr lang="es-MX" smtClean="0"/>
              <a:pPr/>
              <a:t>03/11/2015</a:t>
            </a:fld>
            <a:endParaRPr lang="es-MX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MX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9288EC2-769C-4DA9-8D47-31803DB23F8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214414" y="857232"/>
            <a:ext cx="70723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chemeClr val="accent2">
                    <a:lumMod val="50000"/>
                  </a:schemeClr>
                </a:solidFill>
                <a:latin typeface="Lucida Bright" pitchFamily="18" charset="0"/>
              </a:rPr>
              <a:t>EVALUACIÓN DEL DESEMPEÑO DEL TRABAJADOR</a:t>
            </a:r>
            <a:endParaRPr lang="es-MX" sz="3200" b="1" dirty="0">
              <a:solidFill>
                <a:schemeClr val="accent2">
                  <a:lumMod val="50000"/>
                </a:schemeClr>
              </a:solidFill>
              <a:latin typeface="Lucida Bright" pitchFamily="18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143108" y="2928934"/>
            <a:ext cx="485778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chemeClr val="accent2">
                    <a:lumMod val="50000"/>
                  </a:schemeClr>
                </a:solidFill>
                <a:latin typeface="Lucida Bright" pitchFamily="18" charset="0"/>
              </a:rPr>
              <a:t>Espinoza </a:t>
            </a:r>
            <a:r>
              <a:rPr lang="es-MX" sz="2800" dirty="0" err="1" smtClean="0">
                <a:solidFill>
                  <a:schemeClr val="accent2">
                    <a:lumMod val="50000"/>
                  </a:schemeClr>
                </a:solidFill>
                <a:latin typeface="Lucida Bright" pitchFamily="18" charset="0"/>
              </a:rPr>
              <a:t>Solorio</a:t>
            </a:r>
            <a:r>
              <a:rPr lang="es-MX" sz="2800" dirty="0" smtClean="0">
                <a:solidFill>
                  <a:schemeClr val="accent2">
                    <a:lumMod val="50000"/>
                  </a:schemeClr>
                </a:solidFill>
                <a:latin typeface="Lucida Bright" pitchFamily="18" charset="0"/>
              </a:rPr>
              <a:t> Karla </a:t>
            </a:r>
            <a:r>
              <a:rPr lang="es-MX" sz="2800" dirty="0" err="1" smtClean="0">
                <a:solidFill>
                  <a:schemeClr val="accent2">
                    <a:lumMod val="50000"/>
                  </a:schemeClr>
                </a:solidFill>
                <a:latin typeface="Lucida Bright" pitchFamily="18" charset="0"/>
              </a:rPr>
              <a:t>Litzy</a:t>
            </a:r>
            <a:endParaRPr lang="es-MX" sz="2800" dirty="0" smtClean="0">
              <a:solidFill>
                <a:schemeClr val="accent2">
                  <a:lumMod val="50000"/>
                </a:schemeClr>
              </a:solidFill>
              <a:latin typeface="Lucida Bright" pitchFamily="18" charset="0"/>
            </a:endParaRPr>
          </a:p>
          <a:p>
            <a:pPr algn="ctr"/>
            <a:endParaRPr lang="es-MX" sz="2800" dirty="0" smtClean="0">
              <a:solidFill>
                <a:schemeClr val="accent2">
                  <a:lumMod val="50000"/>
                </a:schemeClr>
              </a:solidFill>
              <a:latin typeface="Lucida Bright" pitchFamily="18" charset="0"/>
            </a:endParaRPr>
          </a:p>
          <a:p>
            <a:pPr algn="ctr"/>
            <a:r>
              <a:rPr lang="es-MX" sz="2800" dirty="0" smtClean="0">
                <a:solidFill>
                  <a:schemeClr val="accent2">
                    <a:lumMod val="50000"/>
                  </a:schemeClr>
                </a:solidFill>
                <a:latin typeface="Lucida Bright" pitchFamily="18" charset="0"/>
              </a:rPr>
              <a:t>Hernández Ruíz Luz Elena</a:t>
            </a:r>
          </a:p>
          <a:p>
            <a:pPr algn="ctr"/>
            <a:endParaRPr lang="es-MX" sz="2800" dirty="0" smtClean="0">
              <a:solidFill>
                <a:schemeClr val="accent2">
                  <a:lumMod val="50000"/>
                </a:schemeClr>
              </a:solidFill>
              <a:latin typeface="Lucida Bright" pitchFamily="18" charset="0"/>
            </a:endParaRPr>
          </a:p>
          <a:p>
            <a:pPr algn="ctr"/>
            <a:r>
              <a:rPr lang="es-MX" sz="2800" dirty="0" smtClean="0">
                <a:solidFill>
                  <a:schemeClr val="accent2">
                    <a:lumMod val="50000"/>
                  </a:schemeClr>
                </a:solidFill>
                <a:latin typeface="Lucida Bright" pitchFamily="18" charset="0"/>
              </a:rPr>
              <a:t>Merino Silva Jazmín</a:t>
            </a:r>
            <a:endParaRPr lang="es-MX" sz="2800" dirty="0">
              <a:solidFill>
                <a:schemeClr val="accent2">
                  <a:lumMod val="50000"/>
                </a:schemeClr>
              </a:solidFill>
              <a:latin typeface="Lucida Bright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00100" y="359898"/>
            <a:ext cx="8143900" cy="1472184"/>
          </a:xfrm>
        </p:spPr>
        <p:txBody>
          <a:bodyPr/>
          <a:lstStyle/>
          <a:p>
            <a:pPr algn="ctr"/>
            <a:r>
              <a:rPr lang="es-MX" b="1" dirty="0" smtClean="0">
                <a:latin typeface="Lucida Bright" pitchFamily="18" charset="0"/>
              </a:rPr>
              <a:t>SUPERVISIÓN DE LAS ACTIVIDADES</a:t>
            </a:r>
            <a:endParaRPr lang="es-MX" b="1" dirty="0">
              <a:latin typeface="Lucida Bright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28728" y="2357430"/>
            <a:ext cx="7406640" cy="1857388"/>
          </a:xfrm>
        </p:spPr>
        <p:txBody>
          <a:bodyPr>
            <a:normAutofit fontScale="92500" lnSpcReduction="10000"/>
          </a:bodyPr>
          <a:lstStyle/>
          <a:p>
            <a:endParaRPr lang="es-MX" dirty="0" smtClean="0"/>
          </a:p>
          <a:p>
            <a:r>
              <a:rPr lang="es-MX" dirty="0" smtClean="0">
                <a:latin typeface="Lucida Bright" pitchFamily="18" charset="0"/>
              </a:rPr>
              <a:t>La gestión del desempeño es el proceso de garantizar que las </a:t>
            </a:r>
            <a:r>
              <a:rPr lang="es-MX" dirty="0" smtClean="0">
                <a:latin typeface="Lucida Bright" pitchFamily="18" charset="0"/>
              </a:rPr>
              <a:t>actividades </a:t>
            </a:r>
            <a:r>
              <a:rPr lang="es-MX" dirty="0" smtClean="0">
                <a:latin typeface="Lucida Bright" pitchFamily="18" charset="0"/>
              </a:rPr>
              <a:t>de los empleados y resultados coinciden con los </a:t>
            </a:r>
            <a:r>
              <a:rPr lang="es-MX" dirty="0" smtClean="0">
                <a:latin typeface="Lucida Bright" pitchFamily="18" charset="0"/>
              </a:rPr>
              <a:t>objetivos </a:t>
            </a:r>
            <a:r>
              <a:rPr lang="es-MX" dirty="0" smtClean="0">
                <a:latin typeface="Lucida Bright" pitchFamily="18" charset="0"/>
              </a:rPr>
              <a:t>de la Organización</a:t>
            </a:r>
            <a:endParaRPr lang="es-MX" dirty="0">
              <a:latin typeface="Lucida Bright" pitchFamily="18" charset="0"/>
            </a:endParaRPr>
          </a:p>
        </p:txBody>
      </p:sp>
      <p:pic>
        <p:nvPicPr>
          <p:cNvPr id="7170" name="Picture 2" descr="http://www.nvwsolutions.co.uk/wp-content/uploads/2011/06/supervis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400050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 smtClean="0">
                <a:latin typeface="Lucida Bright" pitchFamily="18" charset="0"/>
              </a:rPr>
              <a:t>Los administradores proporcionan a los empleados información acerca de su rendimiento, para que puedan modificar su comportamiento y así cumplir con las metas de la organización</a:t>
            </a:r>
            <a:endParaRPr lang="es-MX" dirty="0">
              <a:latin typeface="Lucida Bright" pitchFamily="18" charset="0"/>
            </a:endParaRPr>
          </a:p>
        </p:txBody>
      </p:sp>
      <p:pic>
        <p:nvPicPr>
          <p:cNvPr id="6146" name="Picture 2" descr="https://encrypted-tbn1.gstatic.com/images?q=tbn:ANd9GcQL66FChmWcPB0gBjENrzYJXMAYITEaswVo9CUrnlQKi6amoEpPo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4214818"/>
            <a:ext cx="2619375" cy="17430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b="1" dirty="0" smtClean="0">
                <a:latin typeface="Lucida Bright" pitchFamily="18" charset="0"/>
              </a:rPr>
              <a:t>EVALUACIÓN DEL RENDIMIENTO</a:t>
            </a:r>
            <a:endParaRPr lang="es-MX" b="1" dirty="0">
              <a:latin typeface="Lucida Bright" pitchFamily="18" charset="0"/>
            </a:endParaRPr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650770"/>
          </a:xfrm>
        </p:spPr>
        <p:txBody>
          <a:bodyPr>
            <a:normAutofit/>
          </a:bodyPr>
          <a:lstStyle/>
          <a:p>
            <a:endParaRPr lang="es-MX" dirty="0" smtClean="0"/>
          </a:p>
          <a:p>
            <a:r>
              <a:rPr lang="es-MX" dirty="0" smtClean="0">
                <a:latin typeface="Lucida Bright" pitchFamily="18" charset="0"/>
              </a:rPr>
              <a:t>Es la medición del desempeño que combina información </a:t>
            </a:r>
            <a:r>
              <a:rPr lang="es-MX" dirty="0" smtClean="0">
                <a:solidFill>
                  <a:schemeClr val="tx1"/>
                </a:solidFill>
                <a:latin typeface="Lucida Bright" pitchFamily="18" charset="0"/>
              </a:rPr>
              <a:t>de los </a:t>
            </a:r>
            <a:r>
              <a:rPr lang="es-MX" dirty="0" smtClean="0">
                <a:latin typeface="Lucida Bright" pitchFamily="18" charset="0"/>
              </a:rPr>
              <a:t>administradores de los empleados.</a:t>
            </a:r>
          </a:p>
          <a:p>
            <a:r>
              <a:rPr lang="es-MX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itchFamily="18" charset="0"/>
              </a:rPr>
              <a:t>OBJETIVOS:</a:t>
            </a:r>
          </a:p>
          <a:p>
            <a:pPr>
              <a:buFont typeface="Wingdings" pitchFamily="2" charset="2"/>
              <a:buChar char="v"/>
            </a:pPr>
            <a:r>
              <a:rPr lang="es-MX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Bright" pitchFamily="18" charset="0"/>
              </a:rPr>
              <a:t> </a:t>
            </a:r>
            <a:r>
              <a:rPr lang="es-MX" dirty="0" smtClean="0">
                <a:solidFill>
                  <a:schemeClr val="tx1"/>
                </a:solidFill>
                <a:latin typeface="Lucida Bright" pitchFamily="18" charset="0"/>
              </a:rPr>
              <a:t>Desarrollo</a:t>
            </a:r>
          </a:p>
          <a:p>
            <a:pPr>
              <a:buFont typeface="Wingdings" pitchFamily="2" charset="2"/>
              <a:buChar char="v"/>
            </a:pPr>
            <a:r>
              <a:rPr lang="es-MX" dirty="0" smtClean="0">
                <a:solidFill>
                  <a:schemeClr val="tx1"/>
                </a:solidFill>
                <a:latin typeface="Lucida Bright" pitchFamily="18" charset="0"/>
              </a:rPr>
              <a:t>Recompensa</a:t>
            </a:r>
          </a:p>
          <a:p>
            <a:pPr>
              <a:buFont typeface="Wingdings" pitchFamily="2" charset="2"/>
              <a:buChar char="v"/>
            </a:pPr>
            <a:r>
              <a:rPr lang="es-MX" dirty="0" smtClean="0">
                <a:solidFill>
                  <a:schemeClr val="tx1"/>
                </a:solidFill>
                <a:latin typeface="Lucida Bright" pitchFamily="18" charset="0"/>
              </a:rPr>
              <a:t>Planificación de los RRHH</a:t>
            </a:r>
          </a:p>
          <a:p>
            <a:pPr>
              <a:buFont typeface="Wingdings" pitchFamily="2" charset="2"/>
              <a:buChar char="v"/>
            </a:pPr>
            <a:r>
              <a:rPr lang="es-MX" dirty="0" smtClean="0">
                <a:solidFill>
                  <a:schemeClr val="tx1"/>
                </a:solidFill>
                <a:latin typeface="Lucida Bright" pitchFamily="18" charset="0"/>
              </a:rPr>
              <a:t>Validación</a:t>
            </a:r>
          </a:p>
          <a:p>
            <a:pPr>
              <a:buFont typeface="Wingdings" pitchFamily="2" charset="2"/>
              <a:buChar char="v"/>
            </a:pPr>
            <a:endParaRPr lang="es-MX" dirty="0" smtClean="0">
              <a:solidFill>
                <a:schemeClr val="tx2"/>
              </a:solidFill>
            </a:endParaRPr>
          </a:p>
          <a:p>
            <a:endParaRPr lang="es-MX" sz="3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b="1" dirty="0" smtClean="0">
                <a:latin typeface="Lucida Bright" pitchFamily="18" charset="0"/>
              </a:rPr>
              <a:t>FUENTES DE INFORMACIÓN DE RENDIMIENTO</a:t>
            </a:r>
            <a:endParaRPr lang="es-MX" b="1" dirty="0">
              <a:latin typeface="Lucida Bright" pitchFamily="18" charset="0"/>
            </a:endParaRPr>
          </a:p>
        </p:txBody>
      </p:sp>
      <p:graphicFrame>
        <p:nvGraphicFramePr>
          <p:cNvPr id="4" name="3 Diagrama"/>
          <p:cNvGraphicFramePr/>
          <p:nvPr/>
        </p:nvGraphicFramePr>
        <p:xfrm>
          <a:off x="1214414" y="2000240"/>
          <a:ext cx="7715304" cy="4857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>
                <a:latin typeface="Lucida Bright" pitchFamily="18" charset="0"/>
              </a:rPr>
              <a:t>Las medidas de ejecución deben:</a:t>
            </a:r>
            <a:endParaRPr lang="es-MX" dirty="0">
              <a:latin typeface="Lucida Bright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28728" y="2214554"/>
            <a:ext cx="7406640" cy="392909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s-MX" dirty="0" smtClean="0">
                <a:latin typeface="Lucida Bright" pitchFamily="18" charset="0"/>
              </a:rPr>
              <a:t>Encajar con la estrategia de la organización</a:t>
            </a:r>
          </a:p>
          <a:p>
            <a:pPr>
              <a:buFont typeface="Wingdings" pitchFamily="2" charset="2"/>
              <a:buChar char="v"/>
            </a:pPr>
            <a:r>
              <a:rPr lang="es-MX" dirty="0" smtClean="0">
                <a:latin typeface="Lucida Bright" pitchFamily="18" charset="0"/>
              </a:rPr>
              <a:t>Ser válidas, medir los aspectos relevantes al desempeño</a:t>
            </a:r>
          </a:p>
          <a:p>
            <a:pPr>
              <a:buFont typeface="Wingdings" pitchFamily="2" charset="2"/>
              <a:buChar char="v"/>
            </a:pPr>
            <a:r>
              <a:rPr lang="es-MX" dirty="0" smtClean="0">
                <a:latin typeface="Lucida Bright" pitchFamily="18" charset="0"/>
              </a:rPr>
              <a:t>Ser aceptables para las personas que las utilizan</a:t>
            </a:r>
          </a:p>
          <a:p>
            <a:pPr>
              <a:buFont typeface="Wingdings" pitchFamily="2" charset="2"/>
              <a:buChar char="v"/>
            </a:pPr>
            <a:r>
              <a:rPr lang="es-MX" dirty="0" smtClean="0">
                <a:latin typeface="Lucida Bright" pitchFamily="18" charset="0"/>
              </a:rPr>
              <a:t>Informar a los empleados lo que se espera de ellos y como pueden cumplir con esas expectativas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28728" y="500042"/>
            <a:ext cx="7406640" cy="4286280"/>
          </a:xfrm>
        </p:spPr>
        <p:txBody>
          <a:bodyPr>
            <a:normAutofit/>
          </a:bodyPr>
          <a:lstStyle/>
          <a:p>
            <a:pPr>
              <a:buFont typeface="Lucida Bright" pitchFamily="18" charset="0"/>
              <a:buChar char="∞"/>
            </a:pPr>
            <a:r>
              <a:rPr lang="es-MX" dirty="0" smtClean="0">
                <a:solidFill>
                  <a:schemeClr val="tx1"/>
                </a:solidFill>
                <a:latin typeface="Lucida Bright" pitchFamily="18" charset="0"/>
              </a:rPr>
              <a:t>Para mejorar el rendimiento varía en función de la capacidad del empleado y la motivación.</a:t>
            </a:r>
          </a:p>
          <a:p>
            <a:pPr>
              <a:buFont typeface="Lucida Bright" pitchFamily="18" charset="0"/>
              <a:buChar char="∞"/>
            </a:pPr>
            <a:endParaRPr lang="es-MX" dirty="0" smtClean="0">
              <a:solidFill>
                <a:schemeClr val="tx1"/>
              </a:solidFill>
              <a:latin typeface="Lucida Bright" pitchFamily="18" charset="0"/>
            </a:endParaRPr>
          </a:p>
          <a:p>
            <a:pPr>
              <a:buFont typeface="Lucida Bright" pitchFamily="18" charset="0"/>
              <a:buChar char="∞"/>
            </a:pPr>
            <a:r>
              <a:rPr lang="es-MX" dirty="0" smtClean="0">
                <a:solidFill>
                  <a:schemeClr val="tx1"/>
                </a:solidFill>
                <a:latin typeface="Lucida Bright" pitchFamily="18" charset="0"/>
              </a:rPr>
              <a:t>Para determinar el nivel de competencia de un empleado, el administrador debe considerar si tiene la capacidad para realizar el trabajo con eficacia.</a:t>
            </a:r>
            <a:endParaRPr lang="es-MX" dirty="0">
              <a:solidFill>
                <a:schemeClr val="tx1"/>
              </a:solidFill>
              <a:latin typeface="Lucida Bright" pitchFamily="18" charset="0"/>
            </a:endParaRPr>
          </a:p>
        </p:txBody>
      </p:sp>
      <p:pic>
        <p:nvPicPr>
          <p:cNvPr id="2050" name="Picture 2" descr="http://globedia.com/imagenes/noticias/2012/8/16/emprendedores-definir-evaluar-kpi-8217-indicadores-clave-rendimiento-desempeno_1_133997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4143380"/>
            <a:ext cx="2190750" cy="20859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MX" b="1" dirty="0" smtClean="0">
                <a:latin typeface="Lucida Bright" pitchFamily="18" charset="0"/>
              </a:rPr>
              <a:t>MÉTODOS PARA MEDIR EL DESEMPEÑO</a:t>
            </a:r>
            <a:endParaRPr lang="es-MX" b="1" dirty="0">
              <a:latin typeface="Lucida Bright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42976" y="2285992"/>
            <a:ext cx="7406640" cy="257176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s-MX" dirty="0" smtClean="0">
                <a:solidFill>
                  <a:schemeClr val="tx1"/>
                </a:solidFill>
                <a:latin typeface="Lucida Bright" pitchFamily="18" charset="0"/>
              </a:rPr>
              <a:t>Sistemas de clasificación</a:t>
            </a:r>
          </a:p>
          <a:p>
            <a:pPr>
              <a:buFont typeface="Wingdings" pitchFamily="2" charset="2"/>
              <a:buChar char="v"/>
            </a:pPr>
            <a:r>
              <a:rPr lang="es-MX" dirty="0" smtClean="0">
                <a:solidFill>
                  <a:schemeClr val="tx1"/>
                </a:solidFill>
                <a:latin typeface="Lucida Bright" pitchFamily="18" charset="0"/>
              </a:rPr>
              <a:t>Calificación de las competencias de los empleados</a:t>
            </a:r>
          </a:p>
          <a:p>
            <a:pPr>
              <a:buFont typeface="Wingdings" pitchFamily="2" charset="2"/>
              <a:buChar char="v"/>
            </a:pPr>
            <a:r>
              <a:rPr lang="es-MX" dirty="0" smtClean="0">
                <a:solidFill>
                  <a:schemeClr val="tx1"/>
                </a:solidFill>
                <a:latin typeface="Lucida Bright" pitchFamily="18" charset="0"/>
              </a:rPr>
              <a:t>Distinción de los empleados por las decisiones administrativas</a:t>
            </a:r>
            <a:endParaRPr lang="es-MX" dirty="0">
              <a:solidFill>
                <a:schemeClr val="tx1"/>
              </a:solidFill>
              <a:latin typeface="Lucida Bright" pitchFamily="18" charset="0"/>
            </a:endParaRPr>
          </a:p>
        </p:txBody>
      </p:sp>
      <p:pic>
        <p:nvPicPr>
          <p:cNvPr id="1028" name="Picture 4" descr="http://www.plastipakeurope.com/wp-content/uploads/side-performance.jpg"/>
          <p:cNvPicPr>
            <a:picLocks noChangeAspect="1" noChangeArrowheads="1"/>
          </p:cNvPicPr>
          <p:nvPr/>
        </p:nvPicPr>
        <p:blipFill>
          <a:blip r:embed="rId2"/>
          <a:srcRect b="23938"/>
          <a:stretch>
            <a:fillRect/>
          </a:stretch>
        </p:blipFill>
        <p:spPr bwMode="auto">
          <a:xfrm>
            <a:off x="6000760" y="4076523"/>
            <a:ext cx="2406284" cy="27814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169</TotalTime>
  <Words>227</Words>
  <Application>Microsoft Office PowerPoint</Application>
  <PresentationFormat>Presentación en pantalla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Solsticio</vt:lpstr>
      <vt:lpstr>Diapositiva 1</vt:lpstr>
      <vt:lpstr>SUPERVISIÓN DE LAS ACTIVIDADES</vt:lpstr>
      <vt:lpstr>Diapositiva 3</vt:lpstr>
      <vt:lpstr>EVALUACIÓN DEL RENDIMIENTO</vt:lpstr>
      <vt:lpstr>FUENTES DE INFORMACIÓN DE RENDIMIENTO</vt:lpstr>
      <vt:lpstr>Las medidas de ejecución deben:</vt:lpstr>
      <vt:lpstr>Diapositiva 7</vt:lpstr>
      <vt:lpstr>MÉTODOS PARA MEDIR EL DESEMPEÑO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luz elena hernandez ruiz</dc:creator>
  <cp:lastModifiedBy>luz elena hernandez ruiz</cp:lastModifiedBy>
  <cp:revision>14</cp:revision>
  <dcterms:created xsi:type="dcterms:W3CDTF">2015-10-30T02:24:39Z</dcterms:created>
  <dcterms:modified xsi:type="dcterms:W3CDTF">2015-11-03T23:25:08Z</dcterms:modified>
</cp:coreProperties>
</file>