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996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4F992A0-FC65-496B-8E0A-49D275491DCA}" type="datetimeFigureOut">
              <a:rPr lang="es-MX" smtClean="0"/>
              <a:t>03/11/2015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ECF94C3-3E5E-42B8-BA00-8FB0D5335C68}" type="slidenum">
              <a:rPr lang="es-MX" smtClean="0"/>
              <a:t>‹Nº›</a:t>
            </a:fld>
            <a:endParaRPr lang="es-MX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0845783">
            <a:off x="1403072" y="263316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s-MX" sz="4900" dirty="0" smtClean="0">
                <a:solidFill>
                  <a:schemeClr val="tx2">
                    <a:lumMod val="50000"/>
                  </a:schemeClr>
                </a:solidFill>
              </a:rPr>
              <a:t>EVALUACION Y GESTION</a:t>
            </a:r>
            <a:br>
              <a:rPr lang="es-MX" sz="49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s-MX" sz="49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DESEMPEÑO </a:t>
            </a:r>
            <a:r>
              <a:rPr lang="es-MX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MX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MX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74" name="Picture 2" descr="C:\Documents and Settings\JAVIER\Configuración local\Archivos temporales de Internet\Content.IE5\X74Y2T8X\lider03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645024"/>
            <a:ext cx="2741290" cy="2741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045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2168" cy="1143000"/>
          </a:xfrm>
        </p:spPr>
        <p:txBody>
          <a:bodyPr/>
          <a:lstStyle/>
          <a:p>
            <a:r>
              <a:rPr lang="es-MX" dirty="0" smtClean="0"/>
              <a:t>¿Quién debería evaluar al empleado?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47800"/>
            <a:ext cx="8682168" cy="5293568"/>
          </a:xfrm>
        </p:spPr>
        <p:txBody>
          <a:bodyPr/>
          <a:lstStyle/>
          <a:p>
            <a:r>
              <a:rPr lang="es-MX" dirty="0" smtClean="0"/>
              <a:t>La evaluación se hace a través de la gestión de las actividades e implica cooperación entre los gerentes de operaciones y los especialistas de Recursos Humanos. La persona responsable de conducir la valoración actual es el Gerente de Operaciones. </a:t>
            </a:r>
          </a:p>
        </p:txBody>
      </p:sp>
      <p:pic>
        <p:nvPicPr>
          <p:cNvPr id="1026" name="Picture 2" descr="C:\Documents and Settings\JAVIER\Configuración local\Archivos temporales de Internet\Content.IE5\3VR2V15S\investiga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377" y="4086787"/>
            <a:ext cx="3629355" cy="2591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883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404664"/>
            <a:ext cx="8754176" cy="6264696"/>
          </a:xfrm>
        </p:spPr>
        <p:txBody>
          <a:bodyPr/>
          <a:lstStyle/>
          <a:p>
            <a:r>
              <a:rPr lang="es-MX" dirty="0" smtClean="0"/>
              <a:t>Hay otras posibilidades que se deberían de considerar como: </a:t>
            </a:r>
          </a:p>
          <a:p>
            <a:pPr marL="82296" indent="0">
              <a:buNone/>
            </a:pPr>
            <a:r>
              <a:rPr lang="es-MX" dirty="0" smtClean="0">
                <a:solidFill>
                  <a:srgbClr val="0070C0"/>
                </a:solidFill>
              </a:rPr>
              <a:t>♦</a:t>
            </a:r>
            <a:r>
              <a:rPr lang="es-MX" dirty="0" smtClean="0">
                <a:solidFill>
                  <a:srgbClr val="FF0000"/>
                </a:solidFill>
              </a:rPr>
              <a:t> Evaluación de un comité:  </a:t>
            </a:r>
            <a:r>
              <a:rPr lang="es-MX" dirty="0" smtClean="0"/>
              <a:t>Los supervisores elegidos son los que tienen mayor probabilidad de estar en contacto con el empleado.</a:t>
            </a:r>
          </a:p>
          <a:p>
            <a:endParaRPr lang="es-MX" dirty="0" smtClean="0">
              <a:solidFill>
                <a:srgbClr val="FF0000"/>
              </a:solidFill>
            </a:endParaRPr>
          </a:p>
          <a:p>
            <a:r>
              <a:rPr lang="es-MX" dirty="0" smtClean="0">
                <a:solidFill>
                  <a:srgbClr val="FF0000"/>
                </a:solidFill>
              </a:rPr>
              <a:t>Evaluación </a:t>
            </a:r>
            <a:r>
              <a:rPr lang="es-MX" dirty="0">
                <a:solidFill>
                  <a:srgbClr val="FF0000"/>
                </a:solidFill>
              </a:rPr>
              <a:t>por compañeros de trabajo del empleado:  </a:t>
            </a:r>
            <a:r>
              <a:rPr lang="es-MX" dirty="0"/>
              <a:t>Este sistema lo realizan  </a:t>
            </a:r>
            <a:r>
              <a:rPr lang="es-MX" dirty="0" smtClean="0"/>
              <a:t>                   los </a:t>
            </a:r>
            <a:r>
              <a:rPr lang="es-MX" dirty="0"/>
              <a:t>compañeros de trabajo los </a:t>
            </a:r>
            <a:r>
              <a:rPr lang="es-MX" dirty="0" smtClean="0"/>
              <a:t>                    cuales </a:t>
            </a:r>
            <a:r>
              <a:rPr lang="es-MX" dirty="0"/>
              <a:t>deben de ver el </a:t>
            </a:r>
            <a:r>
              <a:rPr lang="es-MX" dirty="0" smtClean="0"/>
              <a:t>rendimiento                          de </a:t>
            </a:r>
            <a:r>
              <a:rPr lang="es-MX" dirty="0"/>
              <a:t>los trabajadores. </a:t>
            </a:r>
          </a:p>
          <a:p>
            <a:endParaRPr lang="es-MX" dirty="0"/>
          </a:p>
        </p:txBody>
      </p:sp>
      <p:pic>
        <p:nvPicPr>
          <p:cNvPr id="4" name="Picture 2" descr="C:\Documents and Settings\JAVIER\Configuración local\Archivos temporales de Internet\Content.IE5\EEAJVFOU\conversaciones-140x14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149080"/>
            <a:ext cx="204819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3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60648"/>
            <a:ext cx="8682168" cy="6408712"/>
          </a:xfrm>
        </p:spPr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Evaluación por los subordinados del empleado:  </a:t>
            </a:r>
            <a:r>
              <a:rPr lang="es-MX" dirty="0" smtClean="0"/>
              <a:t>los gerentes aceptaran ser evaluados por sus subordinados,  solo si la información va a ser usada para objetivos administrativos. </a:t>
            </a:r>
          </a:p>
          <a:p>
            <a:endParaRPr lang="es-MX" dirty="0" smtClean="0"/>
          </a:p>
          <a:p>
            <a:r>
              <a:rPr lang="es-MX" dirty="0" smtClean="0">
                <a:solidFill>
                  <a:srgbClr val="FF0000"/>
                </a:solidFill>
              </a:rPr>
              <a:t>Evaluación por alguien fuera del medio de trabajo inmediato:  </a:t>
            </a:r>
            <a:r>
              <a:rPr lang="es-MX" dirty="0" smtClean="0"/>
              <a:t>Este método usa a una persona especializada desde fuera del ámbito de trabajo, es costoso pero a veces muestra fallas              en el trabajo</a:t>
            </a:r>
          </a:p>
          <a:p>
            <a:endParaRPr lang="es-MX" dirty="0"/>
          </a:p>
        </p:txBody>
      </p:sp>
      <p:pic>
        <p:nvPicPr>
          <p:cNvPr id="2051" name="Picture 3" descr="C:\Documents and Settings\JAVIER\Configuración local\Archivos temporales de Internet\Content.IE5\3VR2V15S\trabajo_en_equipo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797152"/>
            <a:ext cx="2195736" cy="2051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065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10160" cy="128215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¿Cómo evaluar el desempeño del empleado?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772816"/>
            <a:ext cx="8682168" cy="4824536"/>
          </a:xfrm>
        </p:spPr>
        <p:txBody>
          <a:bodyPr/>
          <a:lstStyle/>
          <a:p>
            <a:r>
              <a:rPr lang="es-MX" sz="2800" b="1" i="1" u="sng" dirty="0" smtClean="0"/>
              <a:t>Se debe de desarrollar sistemas de evaluación </a:t>
            </a:r>
          </a:p>
          <a:p>
            <a:endParaRPr lang="es-MX" sz="2800" b="1" dirty="0" smtClean="0"/>
          </a:p>
          <a:p>
            <a:r>
              <a:rPr lang="es-MX" sz="2800" b="1" dirty="0" smtClean="0"/>
              <a:t>Las entrevistas de evaluación que involucran la retroalimentación, la información es significativa claro y útil, la entrevista puede ser muy estresante si la evaluación se considera injusta, inexacta y mal diseñada. La evaluación  del desempeño puede contribuir a los objetivos de la organización y al desarrollo de los empleados y su satisfacción.  </a:t>
            </a:r>
            <a:endParaRPr lang="es-MX" sz="2800" b="1" dirty="0"/>
          </a:p>
        </p:txBody>
      </p:sp>
      <p:pic>
        <p:nvPicPr>
          <p:cNvPr id="4100" name="Picture 4" descr="C:\Documents and Settings\JAVIER\Configuración local\Archivos temporales de Internet\Content.IE5\0XO3ALBE\trabajo_en_equipo2-700x475[1]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3" t="10642" r="19036"/>
          <a:stretch/>
        </p:blipFill>
        <p:spPr bwMode="auto">
          <a:xfrm>
            <a:off x="7380312" y="231275"/>
            <a:ext cx="1363580" cy="1313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97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38152" cy="1143000"/>
          </a:xfrm>
        </p:spPr>
        <p:txBody>
          <a:bodyPr>
            <a:normAutofit/>
          </a:bodyPr>
          <a:lstStyle/>
          <a:p>
            <a:r>
              <a:rPr lang="es-MX" sz="3400" b="1" i="1" u="sng" dirty="0" smtClean="0"/>
              <a:t>Errores o problemas durante la evaluación.</a:t>
            </a:r>
            <a:endParaRPr lang="es-MX" sz="3400" b="1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47800"/>
            <a:ext cx="8610160" cy="5221560"/>
          </a:xfrm>
        </p:spPr>
        <p:txBody>
          <a:bodyPr/>
          <a:lstStyle/>
          <a:p>
            <a:endParaRPr lang="es-MX" dirty="0"/>
          </a:p>
          <a:p>
            <a:r>
              <a:rPr lang="es-MX" dirty="0" smtClean="0"/>
              <a:t>1.- No entienden el sistema de evaluación y su objetivo</a:t>
            </a:r>
          </a:p>
          <a:p>
            <a:endParaRPr lang="es-MX" dirty="0"/>
          </a:p>
          <a:p>
            <a:r>
              <a:rPr lang="es-MX" dirty="0" smtClean="0"/>
              <a:t>2.- No están orientados en su trabajo</a:t>
            </a:r>
          </a:p>
          <a:p>
            <a:endParaRPr lang="es-MX" dirty="0"/>
          </a:p>
          <a:p>
            <a:r>
              <a:rPr lang="es-MX" dirty="0" smtClean="0"/>
              <a:t>3.-La evaluación puede estar por debajo de las expectativas del empleado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900419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262</TotalTime>
  <Words>284</Words>
  <Application>Microsoft Office PowerPoint</Application>
  <PresentationFormat>Presentación en pantalla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Solsticio</vt:lpstr>
      <vt:lpstr>EVALUACION Y GESTION DEL DESEMPEÑO  </vt:lpstr>
      <vt:lpstr>¿Quién debería evaluar al empleado?</vt:lpstr>
      <vt:lpstr>Presentación de PowerPoint</vt:lpstr>
      <vt:lpstr>Presentación de PowerPoint</vt:lpstr>
      <vt:lpstr>¿Cómo evaluar el desempeño del empleado?</vt:lpstr>
      <vt:lpstr>Errores o problemas durante la evaluación.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</dc:creator>
  <cp:lastModifiedBy>JAVIER</cp:lastModifiedBy>
  <cp:revision>14</cp:revision>
  <dcterms:created xsi:type="dcterms:W3CDTF">2015-11-04T01:53:41Z</dcterms:created>
  <dcterms:modified xsi:type="dcterms:W3CDTF">2015-11-04T06:15:46Z</dcterms:modified>
</cp:coreProperties>
</file>