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lvl="0" algn="ctr">
              <a:defRPr sz="6000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 sz="2400"/>
            </a:lvl1pPr>
          </a:lstStyle>
          <a:p>
            <a:pPr lvl="0"/>
            <a:r>
              <a:rPr/>
              <a:t>Click to edit Master subtitle style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lvl="0">
              <a:defRPr sz="6000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38DBA3-52F9-4AF4-A6A4-FA4D7DB2F99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7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9600" dirty="0" smtClean="0"/>
              <a:t>PAPEL DEL SUPERVISOR </a:t>
            </a:r>
            <a:endParaRPr sz="9600" dirty="0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r>
              <a:rPr lang="es-MX" sz="9600" dirty="0" smtClean="0">
                <a:latin typeface="Blackadder ITC" pitchFamily="82" charset="0"/>
              </a:rPr>
              <a:t>funciones</a:t>
            </a:r>
            <a:r>
              <a:rPr sz="9600" dirty="0" smtClean="0"/>
              <a:t> </a:t>
            </a:r>
            <a:endParaRPr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79376" y="476672"/>
            <a:ext cx="4752528" cy="6192688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r>
              <a:rPr lang="es-MX" dirty="0" smtClean="0"/>
              <a:t>La función del supervisor es resolver problemas, apoyar a los empleados y no ser un censurador de que siempre los critica. Los empleados tienen que sentirse bien al verlo y no buscar razones para ausentarse cuando se realicen las visitas</a:t>
            </a:r>
            <a:endParaRPr lang="es-MX" dirty="0"/>
          </a:p>
        </p:txBody>
      </p:sp>
      <p:pic>
        <p:nvPicPr>
          <p:cNvPr id="58372" name="Picture 4" descr="http://1.bp.blogspot.com/-Hcmps3Bl4GI/TpAiiSHlNMI/AAAAAAAAAAo/EMF8aYmODzA/s200/A_Boss_Yelling_At_His_Employee_Royalty_Free_Clipart_Picture_100326-164711-40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188640"/>
            <a:ext cx="4176464" cy="3200525"/>
          </a:xfrm>
          <a:prstGeom prst="rect">
            <a:avLst/>
          </a:prstGeom>
          <a:noFill/>
        </p:spPr>
      </p:pic>
      <p:pic>
        <p:nvPicPr>
          <p:cNvPr id="58370" name="Picture 2" descr="http://www.realsafety.org/wp-content/uploads/2014/11/safety-supervisors-inter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2636912"/>
            <a:ext cx="4968552" cy="402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 rot="20350030">
            <a:off x="388586" y="2087389"/>
            <a:ext cx="11970493" cy="1260957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4400" dirty="0" smtClean="0"/>
              <a:t>Los supervisores en todos los niveles y en todas las secciones de la organización tienen un número de funciones básicas que incluyen: </a:t>
            </a:r>
            <a:endParaRPr lang="es-MX" sz="4400" dirty="0"/>
          </a:p>
        </p:txBody>
      </p:sp>
      <p:pic>
        <p:nvPicPr>
          <p:cNvPr id="56322" name="Picture 2" descr="https://contactcenters.files.wordpress.com/2008/09/supervi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4221088"/>
            <a:ext cx="4320479" cy="2376264"/>
          </a:xfrm>
          <a:prstGeom prst="rect">
            <a:avLst/>
          </a:prstGeom>
          <a:noFill/>
        </p:spPr>
      </p:pic>
      <p:pic>
        <p:nvPicPr>
          <p:cNvPr id="56324" name="Picture 4" descr="http://previews.123rf.com/images/jesterarts/jesterarts0803/jesterarts080300099/2774364-Un-hombre-azul-caminar-con-un-portapapeles-mientras-mira-detr-s-de-s-mismo-Se-ve-ocupado-Buen-concep-Foto-de-arch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7368" y="260648"/>
            <a:ext cx="432047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263352" y="188640"/>
            <a:ext cx="6776318" cy="1421507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es-MX" dirty="0" smtClean="0"/>
              <a:t>funciones básicas</a:t>
            </a:r>
            <a:endParaRPr lang="es-MX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91344" y="1916832"/>
            <a:ext cx="5832648" cy="1500187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3600" dirty="0" smtClean="0"/>
              <a:t>1. Establecer objetivos de desempeño, que son las actividades que un empleado debe realizar a cierto plazo en forma participativa para que cada uno sepa lo que se espera de él.</a:t>
            </a:r>
            <a:endParaRPr lang="es-MX" sz="3600" dirty="0"/>
          </a:p>
        </p:txBody>
      </p:sp>
      <p:pic>
        <p:nvPicPr>
          <p:cNvPr id="55298" name="Picture 2" descr="http://www.managementjournal.net/images/stories/visionesencontr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476672"/>
            <a:ext cx="547260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487690" y="0"/>
            <a:ext cx="6704310" cy="127749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es-MX" dirty="0" smtClean="0"/>
              <a:t>funciones básicas</a:t>
            </a:r>
            <a:endParaRPr lang="es-MX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6312024" y="1628800"/>
            <a:ext cx="5035426" cy="48245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/>
            <a:r>
              <a:rPr lang="es-MX" sz="4000" dirty="0" smtClean="0"/>
              <a:t>2. Resolver cualquier conflicto o problema de desempeño que se presente y motivar a los empleados para que hagan mejor su trabajo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4274" name="Picture 2" descr="http://us.123rf.com/400wm/400/400/andresr/andresr1109/andresr110900155/10461112-empresarios-3d-montar-un-rompecabezas-con-un-supervisor-comprobar-el-control-de-c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476672"/>
            <a:ext cx="489654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263352" y="0"/>
            <a:ext cx="6192688" cy="127749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es-MX" dirty="0" smtClean="0"/>
              <a:t>funciones básicas</a:t>
            </a:r>
            <a:endParaRPr lang="es-MX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51384" y="1268760"/>
            <a:ext cx="4536504" cy="1500187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3200" dirty="0" smtClean="0"/>
              <a:t>3. Tener un contacto regular con el personal mediante sesiones de supervisión para motivar y dar retroalimentación, solucionar problemas y proporcionar orientación, asistencia y apoyo.</a:t>
            </a:r>
            <a:endParaRPr lang="es-MX" sz="3200" dirty="0"/>
          </a:p>
        </p:txBody>
      </p:sp>
      <p:pic>
        <p:nvPicPr>
          <p:cNvPr id="53250" name="Picture 2" descr="http://thumbs.dreamstime.com/z/trabajador-con-el-supervisor-que-examina-%C3%A1rea-industrial-41405327.jpg"/>
          <p:cNvPicPr>
            <a:picLocks noChangeAspect="1" noChangeArrowheads="1"/>
          </p:cNvPicPr>
          <p:nvPr/>
        </p:nvPicPr>
        <p:blipFill>
          <a:blip r:embed="rId2" cstate="print"/>
          <a:srcRect b="10909"/>
          <a:stretch>
            <a:fillRect/>
          </a:stretch>
        </p:blipFill>
        <p:spPr bwMode="auto">
          <a:xfrm>
            <a:off x="6384032" y="476672"/>
            <a:ext cx="547260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303912" y="188640"/>
            <a:ext cx="6704310" cy="1205483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r>
              <a:rPr lang="es-MX" dirty="0" smtClean="0"/>
              <a:t>funciones básicas</a:t>
            </a:r>
            <a:endParaRPr lang="es-MX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6168008" y="1700808"/>
            <a:ext cx="4819402" cy="1500187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3600" dirty="0" smtClean="0"/>
              <a:t>4. Diseñar un sistema de supervisión que incluya un plan de sesiones de supervisión con temas específicos para supervisar durante cada sesión</a:t>
            </a:r>
            <a:r>
              <a:rPr sz="3600" dirty="0" smtClean="0"/>
              <a:t>.</a:t>
            </a:r>
            <a:endParaRPr sz="3600" dirty="0"/>
          </a:p>
        </p:txBody>
      </p:sp>
      <p:pic>
        <p:nvPicPr>
          <p:cNvPr id="52226" name="Picture 2" descr="http://vendingschool.net/wp-content/uploads/2010/08/Superviso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30" y="332656"/>
            <a:ext cx="4609570" cy="604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1344" y="188640"/>
            <a:ext cx="6272262" cy="127749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dirty="0" err="1"/>
              <a:t>funciones</a:t>
            </a:r>
            <a:r>
              <a:rPr dirty="0"/>
              <a:t> </a:t>
            </a:r>
            <a:r>
              <a:rPr dirty="0" err="1"/>
              <a:t>basicas</a:t>
            </a:r>
            <a:endParaRPr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191344" y="1556792"/>
            <a:ext cx="5400600" cy="1500187"/>
          </a:xfrm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es-MX" sz="3600" dirty="0" smtClean="0"/>
              <a:t>5. Preparar un calendario de supervisión que muestre la fecha y la hora de cada sesión de supervisión y señalar los temas a tratar. Este debe actualizarse periódicamente.</a:t>
            </a:r>
            <a:endParaRPr lang="es-MX" sz="3600" dirty="0"/>
          </a:p>
        </p:txBody>
      </p:sp>
      <p:pic>
        <p:nvPicPr>
          <p:cNvPr id="51202" name="Picture 2" descr="http://definicionyque.es/wp-content/uploads/2013/04/calend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6144">
            <a:off x="6203138" y="375018"/>
            <a:ext cx="5544616" cy="3312368"/>
          </a:xfrm>
          <a:prstGeom prst="rect">
            <a:avLst/>
          </a:prstGeom>
          <a:noFill/>
        </p:spPr>
      </p:pic>
      <p:pic>
        <p:nvPicPr>
          <p:cNvPr id="51204" name="Picture 4" descr="http://deconceptos.com/wp-content/uploads/2010/07/concepto-de-rel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121">
            <a:off x="7441664" y="3418585"/>
            <a:ext cx="3631635" cy="3051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807968" y="0"/>
            <a:ext cx="5899522" cy="148458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es-MX" dirty="0" smtClean="0"/>
              <a:t>funciones</a:t>
            </a:r>
            <a:r>
              <a:rPr dirty="0" smtClean="0"/>
              <a:t> b</a:t>
            </a:r>
            <a:r>
              <a:rPr lang="es-MX" dirty="0" err="1" smtClean="0"/>
              <a:t>ásicas</a:t>
            </a:r>
            <a:endParaRPr lang="es-MX" dirty="0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663952" y="1628800"/>
            <a:ext cx="6259562" cy="4392488"/>
          </a:xfrm>
          <a:prstGeom prst="rect">
            <a:avLst/>
          </a:prstGeo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r>
              <a:rPr lang="es-MX" dirty="0" smtClean="0"/>
              <a:t>6</a:t>
            </a:r>
            <a:r>
              <a:rPr lang="es-MX" sz="3600" dirty="0" smtClean="0"/>
              <a:t>. Realizar con regularidad de evaluaciones del desempeño  para revisar el trabajo anterior de un empelado y asegurar que se cumple con los objetivos propuestos.</a:t>
            </a:r>
            <a:endParaRPr lang="es-MX" sz="3600" dirty="0"/>
          </a:p>
        </p:txBody>
      </p:sp>
      <p:pic>
        <p:nvPicPr>
          <p:cNvPr id="50178" name="Picture 2" descr="http://previews.123rf.com/images/coramax/coramax1208/coramax120801884/14868837-3d-people-men-person-with-a-clipboard-Engineer--Stock-Photo-safety-supervisor-indust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60648"/>
            <a:ext cx="462215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</TotalTime>
  <Words>115</Words>
  <Application>Microsoft Office PowerPoint</Application>
  <PresentationFormat>Personalizado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Técnico</vt:lpstr>
      <vt:lpstr>PAPEL DEL SUPERVISOR </vt:lpstr>
      <vt:lpstr>Diapositiva 2</vt:lpstr>
      <vt:lpstr>Diapositiva 3</vt:lpstr>
      <vt:lpstr>funciones básicas</vt:lpstr>
      <vt:lpstr>funciones básicas</vt:lpstr>
      <vt:lpstr>funciones básicas</vt:lpstr>
      <vt:lpstr>funciones básicas</vt:lpstr>
      <vt:lpstr>funciones basicas</vt:lpstr>
      <vt:lpstr>funciones básicas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PAPEL DEL SUPERVISOR</dc:title>
  <dc:creator>Administrador</dc:creator>
  <cp:lastModifiedBy>karla lizet dongu calderon</cp:lastModifiedBy>
  <cp:revision>10</cp:revision>
  <dcterms:modified xsi:type="dcterms:W3CDTF">2015-11-05T01:03:21Z</dcterms:modified>
</cp:coreProperties>
</file>