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9" r:id="rId1"/>
  </p:sldMasterIdLst>
  <p:sldIdLst>
    <p:sldId id="256" r:id="rId2"/>
    <p:sldId id="257" r:id="rId3"/>
    <p:sldId id="263" r:id="rId4"/>
    <p:sldId id="261" r:id="rId5"/>
    <p:sldId id="265" r:id="rId6"/>
    <p:sldId id="262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7EC"/>
    <a:srgbClr val="B549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1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9975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858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152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375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54004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796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492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257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876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597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522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163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37478" y="963251"/>
            <a:ext cx="11581233" cy="2983833"/>
          </a:xfrm>
          <a:pattFill prst="dkHorz">
            <a:fgClr>
              <a:srgbClr val="F797EC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s-MX" sz="9600" dirty="0" smtClean="0"/>
              <a:t>Objetivos de la INDUCCI</a:t>
            </a:r>
            <a:r>
              <a:rPr lang="es-MX" sz="96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Ó</a:t>
            </a:r>
            <a:r>
              <a:rPr lang="es-MX" sz="9600" dirty="0" smtClean="0"/>
              <a:t>N </a:t>
            </a:r>
            <a:endParaRPr lang="es-MX" sz="9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06317" y="4054644"/>
            <a:ext cx="8057147" cy="2609166"/>
          </a:xfrm>
        </p:spPr>
        <p:txBody>
          <a:bodyPr>
            <a:normAutofit/>
          </a:bodyPr>
          <a:lstStyle/>
          <a:p>
            <a:r>
              <a:rPr lang="es-MX" sz="3200" dirty="0" smtClean="0"/>
              <a:t>LÒPEZ REYES JENIFER GUADALUPE</a:t>
            </a:r>
          </a:p>
          <a:p>
            <a:r>
              <a:rPr lang="es-MX" sz="3200" dirty="0" smtClean="0"/>
              <a:t>RUIZ MARTINEZ ZOE YABEHT</a:t>
            </a:r>
          </a:p>
          <a:p>
            <a:r>
              <a:rPr lang="es-MX" sz="3200" dirty="0" smtClean="0"/>
              <a:t>VELAZQUEZ MIRANDA OSCAR RODRIGO</a:t>
            </a:r>
            <a:endParaRPr lang="es-MX" sz="3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99577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4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6" b="3810"/>
          <a:stretch/>
        </p:blipFill>
        <p:spPr>
          <a:xfrm>
            <a:off x="658789" y="968830"/>
            <a:ext cx="10708847" cy="46655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1928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5272" y="489856"/>
            <a:ext cx="10275243" cy="1796143"/>
          </a:xfrm>
          <a:solidFill>
            <a:srgbClr val="F797EC"/>
          </a:solidFill>
          <a:ln w="952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MX" sz="4000" dirty="0" smtClean="0"/>
              <a:t>Darle la bienvenida al nuevo integrante para ayudarlo a conocer la compañía y tener un comienzo productivo</a:t>
            </a:r>
            <a:endParaRPr lang="es-MX" sz="4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6" b="15306"/>
          <a:stretch/>
        </p:blipFill>
        <p:spPr>
          <a:xfrm rot="21364533">
            <a:off x="821190" y="2775857"/>
            <a:ext cx="4562475" cy="347254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340">
            <a:off x="6469515" y="3190874"/>
            <a:ext cx="3860552" cy="281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2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1355" y="612068"/>
            <a:ext cx="11102558" cy="1480457"/>
          </a:xfrm>
          <a:solidFill>
            <a:srgbClr val="F797EC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3200" dirty="0" smtClean="0"/>
              <a:t>Transmitir actitud positiva al empleado hacia la organización, para así poder hacer que desarrollen expectativas de trabajo realistas y satisfacción de trabajo.</a:t>
            </a:r>
            <a:endParaRPr lang="es-MX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3"/>
          <a:stretch/>
        </p:blipFill>
        <p:spPr>
          <a:xfrm rot="420553">
            <a:off x="4237333" y="2338272"/>
            <a:ext cx="4198778" cy="2793547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9471">
            <a:off x="441803" y="2467231"/>
            <a:ext cx="3428449" cy="361460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0312">
            <a:off x="8481009" y="4136131"/>
            <a:ext cx="3352764" cy="211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3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969699" y="696686"/>
            <a:ext cx="10329672" cy="1230086"/>
          </a:xfrm>
          <a:solidFill>
            <a:srgbClr val="F797EC"/>
          </a:solidFill>
        </p:spPr>
        <p:txBody>
          <a:bodyPr>
            <a:noAutofit/>
          </a:bodyPr>
          <a:lstStyle/>
          <a:p>
            <a:r>
              <a:rPr lang="es-MX" sz="4000" dirty="0" smtClean="0"/>
              <a:t>Hacer que se sienta seguro y tenga entusiasmo laboral</a:t>
            </a:r>
            <a:endParaRPr lang="es-MX" sz="40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095" y="2230959"/>
            <a:ext cx="4602879" cy="407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5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9714" y="685801"/>
            <a:ext cx="9862457" cy="1262061"/>
          </a:xfrm>
          <a:solidFill>
            <a:srgbClr val="F797E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s-MX" sz="4000" dirty="0" smtClean="0">
                <a:solidFill>
                  <a:schemeClr val="tx1"/>
                </a:solidFill>
              </a:rPr>
              <a:t>Facilitar la entrada del empleado en el grupo de trabajo</a:t>
            </a:r>
            <a:endParaRPr lang="es-MX" sz="4000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" b="3439"/>
          <a:stretch/>
        </p:blipFill>
        <p:spPr>
          <a:xfrm>
            <a:off x="1206953" y="2188028"/>
            <a:ext cx="4562475" cy="436517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134" y="2188028"/>
            <a:ext cx="4562475" cy="4352925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08620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93499" y="707571"/>
            <a:ext cx="10623586" cy="1349828"/>
          </a:xfrm>
          <a:solidFill>
            <a:srgbClr val="F797EC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MX" sz="2800" dirty="0" smtClean="0"/>
              <a:t>Que el empleado desarrolle una solida base en los valores de la compañía, tradiciones, cultura y filosofía de servicio al cliente, así como su visión de la calidad.</a:t>
            </a:r>
            <a:endParaRPr lang="es-MX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641" y="2412546"/>
            <a:ext cx="5300472" cy="398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1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Violeta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93</TotalTime>
  <Words>108</Words>
  <Application>Microsoft Office PowerPoint</Application>
  <PresentationFormat>Panorámica</PresentationFormat>
  <Paragraphs>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Tw Cen MT</vt:lpstr>
      <vt:lpstr>Tw Cen MT Condensed</vt:lpstr>
      <vt:lpstr>Wingdings 3</vt:lpstr>
      <vt:lpstr>Integral</vt:lpstr>
      <vt:lpstr>Objetivos de la INDUCCIÓN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OBJETIVOS DE UN MANUAL DE INDUCCION Y ORGANIZACIÓN</dc:title>
  <dc:creator>AcerMini</dc:creator>
  <cp:lastModifiedBy>AcerMini</cp:lastModifiedBy>
  <cp:revision>9</cp:revision>
  <dcterms:created xsi:type="dcterms:W3CDTF">2015-09-09T20:54:26Z</dcterms:created>
  <dcterms:modified xsi:type="dcterms:W3CDTF">2015-09-09T22:27:29Z</dcterms:modified>
</cp:coreProperties>
</file>