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562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B33A7-6E37-42B5-B402-FBA039A32B10}" type="datetimeFigureOut">
              <a:rPr lang="es-MX" smtClean="0"/>
              <a:t>04/11/2015</a:t>
            </a:fld>
            <a:endParaRPr lang="es-MX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36F82AB-ED47-4876-92AC-99EBFCFB3457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B33A7-6E37-42B5-B402-FBA039A32B10}" type="datetimeFigureOut">
              <a:rPr lang="es-MX" smtClean="0"/>
              <a:t>04/11/2015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F82AB-ED47-4876-92AC-99EBFCFB345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B33A7-6E37-42B5-B402-FBA039A32B10}" type="datetimeFigureOut">
              <a:rPr lang="es-MX" smtClean="0"/>
              <a:t>04/11/2015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F82AB-ED47-4876-92AC-99EBFCFB345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B33A7-6E37-42B5-B402-FBA039A32B10}" type="datetimeFigureOut">
              <a:rPr lang="es-MX" smtClean="0"/>
              <a:t>04/11/2015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F82AB-ED47-4876-92AC-99EBFCFB345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B33A7-6E37-42B5-B402-FBA039A32B10}" type="datetimeFigureOut">
              <a:rPr lang="es-MX" smtClean="0"/>
              <a:t>04/11/2015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F82AB-ED47-4876-92AC-99EBFCFB3457}" type="slidenum">
              <a:rPr lang="es-MX" smtClean="0"/>
              <a:t>‹Nº›</a:t>
            </a:fld>
            <a:endParaRPr lang="es-MX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B33A7-6E37-42B5-B402-FBA039A32B10}" type="datetimeFigureOut">
              <a:rPr lang="es-MX" smtClean="0"/>
              <a:t>04/11/2015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F82AB-ED47-4876-92AC-99EBFCFB3457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B33A7-6E37-42B5-B402-FBA039A32B10}" type="datetimeFigureOut">
              <a:rPr lang="es-MX" smtClean="0"/>
              <a:t>04/11/2015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F82AB-ED47-4876-92AC-99EBFCFB3457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B33A7-6E37-42B5-B402-FBA039A32B10}" type="datetimeFigureOut">
              <a:rPr lang="es-MX" smtClean="0"/>
              <a:t>04/11/2015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F82AB-ED47-4876-92AC-99EBFCFB345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B33A7-6E37-42B5-B402-FBA039A32B10}" type="datetimeFigureOut">
              <a:rPr lang="es-MX" smtClean="0"/>
              <a:t>04/11/2015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F82AB-ED47-4876-92AC-99EBFCFB345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B33A7-6E37-42B5-B402-FBA039A32B10}" type="datetimeFigureOut">
              <a:rPr lang="es-MX" smtClean="0"/>
              <a:t>04/11/2015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F82AB-ED47-4876-92AC-99EBFCFB345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B33A7-6E37-42B5-B402-FBA039A32B10}" type="datetimeFigureOut">
              <a:rPr lang="es-MX" smtClean="0"/>
              <a:t>04/11/2015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F82AB-ED47-4876-92AC-99EBFCFB345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CFB33A7-6E37-42B5-B402-FBA039A32B10}" type="datetimeFigureOut">
              <a:rPr lang="es-MX" smtClean="0"/>
              <a:t>04/11/2015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36F82AB-ED47-4876-92AC-99EBFCFB3457}" type="slidenum">
              <a:rPr lang="es-MX" smtClean="0"/>
              <a:t>‹Nº›</a:t>
            </a:fld>
            <a:endParaRPr lang="es-MX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0"/>
            <a:ext cx="7990656" cy="4876801"/>
          </a:xfrm>
        </p:spPr>
        <p:txBody>
          <a:bodyPr/>
          <a:lstStyle/>
          <a:p>
            <a:r>
              <a:rPr lang="es-MX" dirty="0" smtClean="0">
                <a:solidFill>
                  <a:srgbClr val="FF0000"/>
                </a:solidFill>
              </a:rPr>
              <a:t>Responde a las preguntas y realiza las actividades</a:t>
            </a:r>
            <a:endParaRPr lang="es-MX" dirty="0">
              <a:solidFill>
                <a:srgbClr val="FF000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944816" cy="1572344"/>
          </a:xfrm>
        </p:spPr>
        <p:txBody>
          <a:bodyPr>
            <a:normAutofit/>
          </a:bodyPr>
          <a:lstStyle/>
          <a:p>
            <a:pPr algn="l"/>
            <a:r>
              <a:rPr lang="es-MX" sz="28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Castañeda Ramírez Bris Alexia</a:t>
            </a:r>
          </a:p>
          <a:p>
            <a:pPr algn="l"/>
            <a:r>
              <a:rPr lang="es-MX" sz="28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Cruz García Marisol         Equipo 13</a:t>
            </a:r>
          </a:p>
          <a:p>
            <a:pPr algn="l"/>
            <a:r>
              <a:rPr lang="es-MX" sz="28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Castro Villa Itzel             Pagina 185</a:t>
            </a:r>
            <a:endParaRPr lang="es-MX" sz="28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747541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FF0000"/>
                </a:solidFill>
              </a:rPr>
              <a:t>Introducción</a:t>
            </a:r>
            <a:br>
              <a:rPr lang="es-MX" dirty="0" smtClean="0">
                <a:solidFill>
                  <a:srgbClr val="FF0000"/>
                </a:solidFill>
              </a:rPr>
            </a:br>
            <a:r>
              <a:rPr lang="es-MX" dirty="0" smtClean="0">
                <a:solidFill>
                  <a:srgbClr val="FF0000"/>
                </a:solidFill>
              </a:rPr>
              <a:t/>
            </a:r>
            <a:br>
              <a:rPr lang="es-MX" dirty="0" smtClean="0">
                <a:solidFill>
                  <a:srgbClr val="FF0000"/>
                </a:solidFill>
              </a:rPr>
            </a:br>
            <a:endParaRPr lang="es-MX" dirty="0">
              <a:solidFill>
                <a:srgbClr val="FF000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43608" y="2420888"/>
            <a:ext cx="7200800" cy="3967336"/>
          </a:xfrm>
        </p:spPr>
        <p:txBody>
          <a:bodyPr>
            <a:noAutofit/>
          </a:bodyPr>
          <a:lstStyle/>
          <a:p>
            <a:r>
              <a:rPr lang="es-MX" sz="4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Este tema principalmente se trata sobre hacer un cuestionario final sobre los temas o asuntos que se trataron  sobre lo que se hablo o se trato dentro de la empresa  </a:t>
            </a:r>
            <a:endParaRPr lang="es-MX" sz="40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940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FF0000"/>
                </a:solidFill>
              </a:rPr>
              <a:t>Ejemplo</a:t>
            </a:r>
            <a:br>
              <a:rPr lang="es-MX" dirty="0" smtClean="0">
                <a:solidFill>
                  <a:srgbClr val="FF0000"/>
                </a:solidFill>
              </a:rPr>
            </a:br>
            <a:r>
              <a:rPr lang="es-MX" dirty="0" smtClean="0">
                <a:solidFill>
                  <a:srgbClr val="FF0000"/>
                </a:solidFill>
              </a:rPr>
              <a:t>de</a:t>
            </a:r>
            <a:br>
              <a:rPr lang="es-MX" dirty="0" smtClean="0">
                <a:solidFill>
                  <a:srgbClr val="FF0000"/>
                </a:solidFill>
              </a:rPr>
            </a:br>
            <a:r>
              <a:rPr lang="es-MX" dirty="0" smtClean="0">
                <a:solidFill>
                  <a:srgbClr val="FF0000"/>
                </a:solidFill>
              </a:rPr>
              <a:t>preguntas </a:t>
            </a:r>
            <a:endParaRPr lang="es-MX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518981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548680"/>
            <a:ext cx="8206680" cy="5699719"/>
          </a:xfrm>
        </p:spPr>
        <p:txBody>
          <a:bodyPr/>
          <a:lstStyle/>
          <a:p>
            <a:r>
              <a:rPr lang="es-MX" sz="4800" dirty="0" smtClean="0">
                <a:solidFill>
                  <a:srgbClr val="00B050"/>
                </a:solidFill>
              </a:rPr>
              <a:t> </a:t>
            </a:r>
            <a:r>
              <a:rPr lang="es-MX" sz="3200" dirty="0" smtClean="0">
                <a:solidFill>
                  <a:srgbClr val="00B050"/>
                </a:solidFill>
              </a:rPr>
              <a:t>1° ¿Por qué las evaluaciones de trabajo son una cuestión importante para la organizaciones y cuales son los motivos principales de usar sistemas de valoración de trabajo? </a:t>
            </a:r>
            <a:br>
              <a:rPr lang="es-MX" sz="3200" dirty="0" smtClean="0">
                <a:solidFill>
                  <a:srgbClr val="00B050"/>
                </a:solidFill>
              </a:rPr>
            </a:br>
            <a:r>
              <a:rPr lang="es-MX" sz="3200" dirty="0">
                <a:solidFill>
                  <a:srgbClr val="00B050"/>
                </a:solidFill>
              </a:rPr>
              <a:t/>
            </a:r>
            <a:br>
              <a:rPr lang="es-MX" sz="3200" dirty="0">
                <a:solidFill>
                  <a:srgbClr val="00B050"/>
                </a:solidFill>
              </a:rPr>
            </a:br>
            <a:r>
              <a:rPr lang="es-MX" sz="3200" dirty="0" smtClean="0">
                <a:solidFill>
                  <a:srgbClr val="FF0000"/>
                </a:solidFill>
              </a:rPr>
              <a:t>2° Definir los criterios mas importantes para medir la eficacia de un sistema de gestión del rendimiento </a:t>
            </a:r>
            <a:br>
              <a:rPr lang="es-MX" sz="3200" dirty="0" smtClean="0">
                <a:solidFill>
                  <a:srgbClr val="FF0000"/>
                </a:solidFill>
              </a:rPr>
            </a:br>
            <a:endParaRPr lang="es-MX" sz="3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574256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259632" y="2348880"/>
            <a:ext cx="6840760" cy="3744415"/>
          </a:xfrm>
        </p:spPr>
        <p:txBody>
          <a:bodyPr/>
          <a:lstStyle/>
          <a:p>
            <a:r>
              <a:rPr lang="es-MX" sz="4800" dirty="0" smtClean="0">
                <a:solidFill>
                  <a:srgbClr val="FF0000"/>
                </a:solidFill>
              </a:rPr>
              <a:t> 3°</a:t>
            </a:r>
            <a:r>
              <a:rPr lang="es-MX" sz="3600" dirty="0" smtClean="0">
                <a:solidFill>
                  <a:srgbClr val="FF0000"/>
                </a:solidFill>
              </a:rPr>
              <a:t> ¿ Con que frecuencia se deben realizar las evaluaciones formales e informales?</a:t>
            </a:r>
            <a:br>
              <a:rPr lang="es-MX" sz="3600" dirty="0" smtClean="0">
                <a:solidFill>
                  <a:srgbClr val="FF0000"/>
                </a:solidFill>
              </a:rPr>
            </a:br>
            <a:r>
              <a:rPr lang="es-MX" sz="3600" dirty="0" smtClean="0">
                <a:solidFill>
                  <a:srgbClr val="FF0000"/>
                </a:solidFill>
              </a:rPr>
              <a:t/>
            </a:r>
            <a:br>
              <a:rPr lang="es-MX" sz="3600" dirty="0" smtClean="0">
                <a:solidFill>
                  <a:srgbClr val="FF0000"/>
                </a:solidFill>
              </a:rPr>
            </a:br>
            <a:r>
              <a:rPr lang="es-MX" sz="3600" dirty="0" smtClean="0">
                <a:solidFill>
                  <a:srgbClr val="00B050"/>
                </a:solidFill>
              </a:rPr>
              <a:t>4° ¿Quién por lo general evalúa a los empleados en las organizaciones? ¿ Quien debería hacer esto? ¿ Bajo que circunstancias </a:t>
            </a:r>
            <a:endParaRPr lang="es-MX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18799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980728"/>
            <a:ext cx="8136904" cy="4752528"/>
          </a:xfrm>
        </p:spPr>
        <p:txBody>
          <a:bodyPr/>
          <a:lstStyle/>
          <a:p>
            <a:r>
              <a:rPr lang="es-MX" sz="3600" dirty="0" smtClean="0">
                <a:solidFill>
                  <a:srgbClr val="00B050"/>
                </a:solidFill>
              </a:rPr>
              <a:t>5° ¿ Qué criterios deberían ser usados para evaluar a los empleados?</a:t>
            </a:r>
            <a:br>
              <a:rPr lang="es-MX" sz="3600" dirty="0" smtClean="0">
                <a:solidFill>
                  <a:srgbClr val="00B050"/>
                </a:solidFill>
              </a:rPr>
            </a:br>
            <a:r>
              <a:rPr lang="es-MX" sz="3600" dirty="0">
                <a:solidFill>
                  <a:srgbClr val="FF0000"/>
                </a:solidFill>
              </a:rPr>
              <a:t/>
            </a:r>
            <a:br>
              <a:rPr lang="es-MX" sz="3600" dirty="0">
                <a:solidFill>
                  <a:srgbClr val="FF0000"/>
                </a:solidFill>
              </a:rPr>
            </a:br>
            <a:r>
              <a:rPr lang="es-MX" sz="3600" dirty="0" smtClean="0">
                <a:solidFill>
                  <a:srgbClr val="FF0000"/>
                </a:solidFill>
              </a:rPr>
              <a:t>6° ¿Cuál es la diferencia en el trato durante la entrevista de evaluación de los empleados nuevos y los que tienen experiencia?   </a:t>
            </a:r>
            <a:endParaRPr lang="es-MX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933137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1268760"/>
            <a:ext cx="7772400" cy="4267200"/>
          </a:xfrm>
        </p:spPr>
        <p:txBody>
          <a:bodyPr/>
          <a:lstStyle/>
          <a:p>
            <a:r>
              <a:rPr lang="es-MX" sz="3600" dirty="0" smtClean="0">
                <a:solidFill>
                  <a:srgbClr val="FF0000"/>
                </a:solidFill>
              </a:rPr>
              <a:t>7° Considera como puedes calificar el desempeño de un instructor de un curso, por ejemplo usando un cuestionario para recopilar datos de los estudiantes. ¿ Qué preguntas pondrías en este cuestionario?  </a:t>
            </a:r>
            <a:endParaRPr lang="es-MX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00075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jecutivo">
  <a:themeElements>
    <a:clrScheme name="Ejecutivo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jecutiv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jecutiv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50</TotalTime>
  <Words>150</Words>
  <Application>Microsoft Office PowerPoint</Application>
  <PresentationFormat>Presentación en pantalla (4:3)</PresentationFormat>
  <Paragraphs>11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Ejecutivo</vt:lpstr>
      <vt:lpstr>Responde a las preguntas y realiza las actividades</vt:lpstr>
      <vt:lpstr>Introducción  </vt:lpstr>
      <vt:lpstr>Ejemplo de preguntas </vt:lpstr>
      <vt:lpstr> 1° ¿Por qué las evaluaciones de trabajo son una cuestión importante para la organizaciones y cuales son los motivos principales de usar sistemas de valoración de trabajo?   2° Definir los criterios mas importantes para medir la eficacia de un sistema de gestión del rendimiento  </vt:lpstr>
      <vt:lpstr> 3° ¿ Con que frecuencia se deben realizar las evaluaciones formales e informales?  4° ¿Quién por lo general evalúa a los empleados en las organizaciones? ¿ Quien debería hacer esto? ¿ Bajo que circunstancias </vt:lpstr>
      <vt:lpstr>5° ¿ Qué criterios deberían ser usados para evaluar a los empleados?  6° ¿Cuál es la diferencia en el trato durante la entrevista de evaluación de los empleados nuevos y los que tienen experiencia?   </vt:lpstr>
      <vt:lpstr>7° Considera como puedes calificar el desempeño de un instructor de un curso, por ejemplo usando un cuestionario para recopilar datos de los estudiantes. ¿ Qué preguntas pondrías en este cuestionario?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Responde a las preguntas y realiza las actividades</dc:title>
  <dc:creator>Brenda</dc:creator>
  <cp:lastModifiedBy>Brenda</cp:lastModifiedBy>
  <cp:revision>5</cp:revision>
  <dcterms:created xsi:type="dcterms:W3CDTF">2015-11-05T00:50:56Z</dcterms:created>
  <dcterms:modified xsi:type="dcterms:W3CDTF">2015-11-05T01:41:13Z</dcterms:modified>
</cp:coreProperties>
</file>