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2874C512-5EA8-4E05-A5A6-1A00614B0EA5}" type="datetimeFigureOut">
              <a:rPr lang="es-MX" smtClean="0"/>
              <a:t>27/10/2015</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20CDECC1-2CA6-49C0-A5D8-19C68FEA9C86}"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74C512-5EA8-4E05-A5A6-1A00614B0EA5}"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0CDECC1-2CA6-49C0-A5D8-19C68FEA9C8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74C512-5EA8-4E05-A5A6-1A00614B0EA5}"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0CDECC1-2CA6-49C0-A5D8-19C68FEA9C8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74C512-5EA8-4E05-A5A6-1A00614B0EA5}"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0CDECC1-2CA6-49C0-A5D8-19C68FEA9C86}" type="slidenum">
              <a:rPr lang="es-MX" smtClean="0"/>
              <a:t>‹Nº›</a:t>
            </a:fld>
            <a:endParaRPr lang="es-MX"/>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74C512-5EA8-4E05-A5A6-1A00614B0EA5}"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0CDECC1-2CA6-49C0-A5D8-19C68FEA9C86}"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874C512-5EA8-4E05-A5A6-1A00614B0EA5}" type="datetimeFigureOut">
              <a:rPr lang="es-MX" smtClean="0"/>
              <a:t>27/10/2015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0CDECC1-2CA6-49C0-A5D8-19C68FEA9C86}" type="slidenum">
              <a:rPr lang="es-MX" smtClean="0"/>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874C512-5EA8-4E05-A5A6-1A00614B0EA5}" type="datetimeFigureOut">
              <a:rPr lang="es-MX" smtClean="0"/>
              <a:t>27/10/2015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0CDECC1-2CA6-49C0-A5D8-19C68FEA9C86}"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874C512-5EA8-4E05-A5A6-1A00614B0EA5}" type="datetimeFigureOut">
              <a:rPr lang="es-MX" smtClean="0"/>
              <a:t>27/10/2015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0CDECC1-2CA6-49C0-A5D8-19C68FEA9C86}"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74C512-5EA8-4E05-A5A6-1A00614B0EA5}" type="datetimeFigureOut">
              <a:rPr lang="es-MX" smtClean="0"/>
              <a:t>27/10/2015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0CDECC1-2CA6-49C0-A5D8-19C68FEA9C8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74C512-5EA8-4E05-A5A6-1A00614B0EA5}" type="datetimeFigureOut">
              <a:rPr lang="es-MX" smtClean="0"/>
              <a:t>27/10/2015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0CDECC1-2CA6-49C0-A5D8-19C68FEA9C86}" type="slidenum">
              <a:rPr lang="es-MX" smtClean="0"/>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74C512-5EA8-4E05-A5A6-1A00614B0EA5}" type="datetimeFigureOut">
              <a:rPr lang="es-MX" smtClean="0"/>
              <a:t>27/10/2015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0CDECC1-2CA6-49C0-A5D8-19C68FEA9C8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874C512-5EA8-4E05-A5A6-1A00614B0EA5}" type="datetimeFigureOut">
              <a:rPr lang="es-MX" smtClean="0"/>
              <a:t>27/10/2015</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0CDECC1-2CA6-49C0-A5D8-19C68FEA9C8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onografias.com/trabajos901/evolucion-historica-concepciones-tiempo/evolucion-historica-concepciones-tiempo.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2800" dirty="0" smtClean="0">
                <a:latin typeface="Arial" pitchFamily="34" charset="0"/>
                <a:cs typeface="Arial" pitchFamily="34" charset="0"/>
              </a:rPr>
              <a:t>Funciones básicas de supervisión </a:t>
            </a:r>
            <a:endParaRPr lang="es-MX" sz="2800" dirty="0">
              <a:latin typeface="Arial" pitchFamily="34" charset="0"/>
              <a:cs typeface="Arial" pitchFamily="34" charset="0"/>
            </a:endParaRPr>
          </a:p>
        </p:txBody>
      </p:sp>
      <p:sp>
        <p:nvSpPr>
          <p:cNvPr id="3" name="2 Subtítulo"/>
          <p:cNvSpPr>
            <a:spLocks noGrp="1"/>
          </p:cNvSpPr>
          <p:nvPr>
            <p:ph type="subTitle" idx="1"/>
          </p:nvPr>
        </p:nvSpPr>
        <p:spPr/>
        <p:txBody>
          <a:bodyPr>
            <a:normAutofit fontScale="25000" lnSpcReduction="20000"/>
          </a:bodyPr>
          <a:lstStyle/>
          <a:p>
            <a:pPr algn="just"/>
            <a:r>
              <a:rPr lang="es-MX" sz="6400" dirty="0" smtClean="0">
                <a:latin typeface="Arial" pitchFamily="34" charset="0"/>
                <a:cs typeface="Arial" pitchFamily="34" charset="0"/>
              </a:rPr>
              <a:t>Integrantes:</a:t>
            </a:r>
          </a:p>
          <a:p>
            <a:pPr marL="857250" indent="-857250" algn="just">
              <a:buFont typeface="Wingdings" pitchFamily="2" charset="2"/>
              <a:buChar char="v"/>
            </a:pPr>
            <a:r>
              <a:rPr lang="es-MX" sz="6400" dirty="0" smtClean="0">
                <a:latin typeface="Arial" pitchFamily="34" charset="0"/>
                <a:cs typeface="Arial" pitchFamily="34" charset="0"/>
              </a:rPr>
              <a:t>Hermosillo  Uribe  Daniela</a:t>
            </a:r>
          </a:p>
          <a:p>
            <a:pPr marL="857250" indent="-857250" algn="just">
              <a:buFont typeface="Wingdings" pitchFamily="2" charset="2"/>
              <a:buChar char="v"/>
            </a:pPr>
            <a:r>
              <a:rPr lang="es-MX" sz="6400" dirty="0">
                <a:latin typeface="Arial" pitchFamily="34" charset="0"/>
                <a:cs typeface="Arial" pitchFamily="34" charset="0"/>
              </a:rPr>
              <a:t>Mayen Soto Milagros </a:t>
            </a:r>
            <a:r>
              <a:rPr lang="es-MX" sz="6400" dirty="0" err="1" smtClean="0">
                <a:latin typeface="Arial" pitchFamily="34" charset="0"/>
                <a:cs typeface="Arial" pitchFamily="34" charset="0"/>
              </a:rPr>
              <a:t>Monserrath</a:t>
            </a:r>
            <a:endParaRPr lang="es-MX" sz="6400" dirty="0" smtClean="0">
              <a:latin typeface="Arial" pitchFamily="34" charset="0"/>
              <a:cs typeface="Arial" pitchFamily="34" charset="0"/>
            </a:endParaRPr>
          </a:p>
          <a:p>
            <a:pPr marL="857250" indent="-857250" algn="just">
              <a:buFont typeface="Wingdings" pitchFamily="2" charset="2"/>
              <a:buChar char="v"/>
            </a:pPr>
            <a:r>
              <a:rPr lang="es-MX" sz="6400" i="0" dirty="0" smtClean="0">
                <a:latin typeface="Arial" pitchFamily="34" charset="0"/>
                <a:cs typeface="Arial" pitchFamily="34" charset="0"/>
              </a:rPr>
              <a:t>Miranda </a:t>
            </a:r>
            <a:r>
              <a:rPr lang="es-MX" sz="6400" i="0" dirty="0">
                <a:latin typeface="Arial" pitchFamily="34" charset="0"/>
                <a:cs typeface="Arial" pitchFamily="34" charset="0"/>
              </a:rPr>
              <a:t>Almazán Luis </a:t>
            </a:r>
            <a:r>
              <a:rPr lang="es-MX" sz="6400" i="0" dirty="0" smtClean="0">
                <a:latin typeface="Arial" pitchFamily="34" charset="0"/>
                <a:cs typeface="Arial" pitchFamily="34" charset="0"/>
              </a:rPr>
              <a:t>Eduardo</a:t>
            </a:r>
          </a:p>
          <a:p>
            <a:pPr marL="857250" indent="-857250" algn="just">
              <a:buFont typeface="Wingdings" pitchFamily="2" charset="2"/>
              <a:buChar char="v"/>
            </a:pPr>
            <a:endParaRPr lang="es-MX" sz="6400" i="0" dirty="0">
              <a:latin typeface="Arial" pitchFamily="34" charset="0"/>
              <a:cs typeface="Arial" pitchFamily="34" charset="0"/>
            </a:endParaRPr>
          </a:p>
          <a:p>
            <a:r>
              <a:rPr lang="es-MX" sz="4800" i="0" dirty="0"/>
              <a:t/>
            </a:r>
            <a:br>
              <a:rPr lang="es-MX" sz="4800" i="0" dirty="0"/>
            </a:br>
            <a:endParaRPr lang="es-MX" sz="4800" dirty="0" smtClean="0"/>
          </a:p>
          <a:p>
            <a:pPr algn="just"/>
            <a:endParaRPr lang="es-MX" dirty="0"/>
          </a:p>
        </p:txBody>
      </p:sp>
    </p:spTree>
    <p:extLst>
      <p:ext uri="{BB962C8B-B14F-4D97-AF65-F5344CB8AC3E}">
        <p14:creationId xmlns:p14="http://schemas.microsoft.com/office/powerpoint/2010/main" val="160763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a:t>
            </a:r>
            <a:r>
              <a:rPr lang="es-MX" sz="1800" dirty="0" smtClean="0">
                <a:latin typeface="Arial" pitchFamily="34" charset="0"/>
                <a:cs typeface="Arial" pitchFamily="34" charset="0"/>
              </a:rPr>
              <a:t>Que es supervisión</a:t>
            </a:r>
            <a:r>
              <a:rPr lang="es-MX" sz="1800" dirty="0" smtClean="0"/>
              <a:t>?</a:t>
            </a:r>
            <a:endParaRPr lang="es-MX" sz="1800" dirty="0"/>
          </a:p>
        </p:txBody>
      </p:sp>
      <p:sp>
        <p:nvSpPr>
          <p:cNvPr id="3" name="2 Marcador de contenido"/>
          <p:cNvSpPr>
            <a:spLocks noGrp="1"/>
          </p:cNvSpPr>
          <p:nvPr>
            <p:ph idx="1"/>
          </p:nvPr>
        </p:nvSpPr>
        <p:spPr>
          <a:xfrm>
            <a:off x="1371600" y="2438401"/>
            <a:ext cx="6400800" cy="2502768"/>
          </a:xfrm>
        </p:spPr>
        <p:txBody>
          <a:bodyPr>
            <a:noAutofit/>
          </a:bodyPr>
          <a:lstStyle/>
          <a:p>
            <a:r>
              <a:rPr lang="es-MX" sz="1400" dirty="0" smtClean="0"/>
              <a:t>Es la observación regular del registro de las actividades  que se lleva acabo en un proyecto o programa y también es </a:t>
            </a:r>
            <a:r>
              <a:rPr lang="es-MX" sz="1400" dirty="0"/>
              <a:t>controlar qué tal progresan las actividades del proyecto. es una actividad técnica y especializada que tiene como fin fundamental utilizar racionalmente los factores que le hacen posible la realización de los procesos de trabajo: el hombre, la </a:t>
            </a:r>
            <a:r>
              <a:rPr lang="es-MX" sz="1400" dirty="0" smtClean="0"/>
              <a:t>materia</a:t>
            </a:r>
            <a:r>
              <a:rPr lang="es-MX" sz="1400" dirty="0"/>
              <a:t> </a:t>
            </a:r>
            <a:r>
              <a:rPr lang="es-MX" sz="1400" dirty="0" smtClean="0"/>
              <a:t>prima</a:t>
            </a:r>
            <a:r>
              <a:rPr lang="es-MX" sz="1400" dirty="0"/>
              <a:t>, los equipos, maquinarias, herramientas, dinero, entre otros elementos que en forma directa o indirecta intervienen en la consecución de bienes, servicios y productos destinados a la satisfacción de necesidades de un mercado de consumidores, cada día más exigente, y que mediante su gestión puede contribuir al éxito de la </a:t>
            </a:r>
            <a:r>
              <a:rPr lang="es-MX" sz="1400" dirty="0" smtClean="0"/>
              <a:t>empresa.</a:t>
            </a:r>
            <a:r>
              <a:rPr lang="es-MX" sz="1400" dirty="0"/>
              <a:t/>
            </a:r>
            <a:br>
              <a:rPr lang="es-MX" sz="1400" dirty="0"/>
            </a:br>
            <a:r>
              <a:rPr lang="es-MX" sz="1400" dirty="0"/>
              <a:t/>
            </a:r>
            <a:br>
              <a:rPr lang="es-MX" sz="1400" dirty="0"/>
            </a:br>
            <a:endParaRPr lang="es-MX" sz="1400" dirty="0"/>
          </a:p>
        </p:txBody>
      </p:sp>
    </p:spTree>
    <p:extLst>
      <p:ext uri="{BB962C8B-B14F-4D97-AF65-F5344CB8AC3E}">
        <p14:creationId xmlns:p14="http://schemas.microsoft.com/office/powerpoint/2010/main" val="34670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1800" dirty="0" smtClean="0">
                <a:latin typeface="Arial" pitchFamily="34" charset="0"/>
                <a:cs typeface="Arial" pitchFamily="34" charset="0"/>
              </a:rPr>
              <a:t>Funciones de supervisión </a:t>
            </a:r>
            <a:endParaRPr lang="es-MX" sz="1800" dirty="0">
              <a:latin typeface="Arial" pitchFamily="34" charset="0"/>
              <a:cs typeface="Arial" pitchFamily="34" charset="0"/>
            </a:endParaRPr>
          </a:p>
        </p:txBody>
      </p:sp>
      <p:sp>
        <p:nvSpPr>
          <p:cNvPr id="3" name="2 Marcador de contenido"/>
          <p:cNvSpPr>
            <a:spLocks noGrp="1"/>
          </p:cNvSpPr>
          <p:nvPr>
            <p:ph idx="1"/>
          </p:nvPr>
        </p:nvSpPr>
        <p:spPr>
          <a:xfrm>
            <a:off x="1403648" y="2420888"/>
            <a:ext cx="6400800" cy="3048001"/>
          </a:xfrm>
        </p:spPr>
        <p:txBody>
          <a:bodyPr>
            <a:normAutofit fontScale="25000" lnSpcReduction="20000"/>
          </a:bodyPr>
          <a:lstStyle/>
          <a:p>
            <a:r>
              <a:rPr lang="es-MX" sz="4800" dirty="0">
                <a:latin typeface="Arial" pitchFamily="34" charset="0"/>
                <a:cs typeface="Arial" pitchFamily="34" charset="0"/>
              </a:rPr>
              <a:t>De manera muy general se puede decir que todo supervisor tiene cuatro (4) grandes </a:t>
            </a:r>
            <a:r>
              <a:rPr lang="es-MX" sz="4800" dirty="0" smtClean="0">
                <a:latin typeface="Arial" pitchFamily="34" charset="0"/>
                <a:cs typeface="Arial" pitchFamily="34" charset="0"/>
              </a:rPr>
              <a:t>funciones:</a:t>
            </a:r>
          </a:p>
          <a:p>
            <a:r>
              <a:rPr lang="es-MX" sz="4800" b="1" dirty="0">
                <a:latin typeface="Arial" pitchFamily="34" charset="0"/>
                <a:cs typeface="Arial" pitchFamily="34" charset="0"/>
              </a:rPr>
              <a:t>PROYECTAR:</a:t>
            </a:r>
            <a:r>
              <a:rPr lang="es-MX" sz="4800" dirty="0">
                <a:latin typeface="Arial" pitchFamily="34" charset="0"/>
                <a:cs typeface="Arial" pitchFamily="34" charset="0"/>
              </a:rPr>
              <a:t> Se debe programar o planificar el trabajo del día, establecer la prioridad y el orden, tomando en cuenta los recursos y el </a:t>
            </a:r>
            <a:r>
              <a:rPr lang="es-MX" sz="4800" dirty="0">
                <a:latin typeface="Arial" pitchFamily="34" charset="0"/>
                <a:cs typeface="Arial" pitchFamily="34" charset="0"/>
                <a:hlinkClick r:id="rId2"/>
              </a:rPr>
              <a:t>tiempo</a:t>
            </a:r>
            <a:r>
              <a:rPr lang="es-MX" sz="4800" dirty="0">
                <a:latin typeface="Arial" pitchFamily="34" charset="0"/>
                <a:cs typeface="Arial" pitchFamily="34" charset="0"/>
              </a:rPr>
              <a:t> para hacerlo, de igual forma el grado de efectividad de sus colaboradores, así como la forma de desarrollar dicho trabajo dentro de su departamento. Proyectar en el corto, mediano y largo plazo. es uno de los pilares fundamentales para el éxito de cualquier supervisor</a:t>
            </a:r>
            <a:r>
              <a:rPr lang="es-MX" sz="4800" dirty="0" smtClean="0">
                <a:latin typeface="Arial" pitchFamily="34" charset="0"/>
                <a:cs typeface="Arial" pitchFamily="34" charset="0"/>
              </a:rPr>
              <a:t>.</a:t>
            </a:r>
          </a:p>
          <a:p>
            <a:r>
              <a:rPr lang="es-MX" sz="4800" b="1" dirty="0">
                <a:latin typeface="Arial" pitchFamily="34" charset="0"/>
                <a:cs typeface="Arial" pitchFamily="34" charset="0"/>
              </a:rPr>
              <a:t>DIRIGIR:</a:t>
            </a:r>
            <a:r>
              <a:rPr lang="es-MX" sz="4800" dirty="0">
                <a:latin typeface="Arial" pitchFamily="34" charset="0"/>
                <a:cs typeface="Arial" pitchFamily="34" charset="0"/>
              </a:rPr>
              <a:t> Esta función comprende la delegación de autoridad y la toma de decisiones, lo que implica que el supervisor debe empezar las buenas relaciones humanas, procurando que sus instrucciones claras, específicas, concisas y completas, sin olvidar el nivel general de habilidad de sus colaboradores.</a:t>
            </a:r>
            <a:br>
              <a:rPr lang="es-MX" sz="4800" dirty="0">
                <a:latin typeface="Arial" pitchFamily="34" charset="0"/>
                <a:cs typeface="Arial" pitchFamily="34" charset="0"/>
              </a:rPr>
            </a:br>
            <a:r>
              <a:rPr lang="es-MX" sz="4800" dirty="0">
                <a:latin typeface="Arial" pitchFamily="34" charset="0"/>
                <a:cs typeface="Arial" pitchFamily="34" charset="0"/>
              </a:rPr>
              <a:t/>
            </a:r>
            <a:br>
              <a:rPr lang="es-MX" sz="4800" dirty="0">
                <a:latin typeface="Arial" pitchFamily="34" charset="0"/>
                <a:cs typeface="Arial" pitchFamily="34" charset="0"/>
              </a:rPr>
            </a:br>
            <a:r>
              <a:rPr lang="es-MX" dirty="0"/>
              <a:t/>
            </a:r>
            <a:br>
              <a:rPr lang="es-MX" dirty="0"/>
            </a:br>
            <a:endParaRPr lang="es-MX" dirty="0"/>
          </a:p>
        </p:txBody>
      </p:sp>
    </p:spTree>
    <p:extLst>
      <p:ext uri="{BB962C8B-B14F-4D97-AF65-F5344CB8AC3E}">
        <p14:creationId xmlns:p14="http://schemas.microsoft.com/office/powerpoint/2010/main" val="2631328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412776"/>
            <a:ext cx="6400800" cy="4073625"/>
          </a:xfrm>
        </p:spPr>
        <p:txBody>
          <a:bodyPr>
            <a:noAutofit/>
          </a:bodyPr>
          <a:lstStyle/>
          <a:p>
            <a:pPr fontAlgn="base"/>
            <a:r>
              <a:rPr lang="es-MX" sz="1400" b="1" dirty="0">
                <a:latin typeface="Arial" pitchFamily="34" charset="0"/>
                <a:cs typeface="Arial" pitchFamily="34" charset="0"/>
              </a:rPr>
              <a:t>DESARROLLAR:</a:t>
            </a:r>
            <a:r>
              <a:rPr lang="es-MX" sz="1400" dirty="0">
                <a:latin typeface="Arial" pitchFamily="34" charset="0"/>
                <a:cs typeface="Arial" pitchFamily="34" charset="0"/>
              </a:rPr>
              <a:t> Esta función le impone al supervisor la responsabilidad de mejorar constantemente a su personal, desarrollando sus aptitudes en el trabajo, estudiando y analizando métodos de trabajo y elaborando planes de adiestramiento para el personal nuevo y antiguo, así elevará los niveles de </a:t>
            </a:r>
            <a:r>
              <a:rPr lang="es-MX" sz="1400" dirty="0">
                <a:latin typeface="Arial" pitchFamily="34" charset="0"/>
                <a:cs typeface="Arial" pitchFamily="34" charset="0"/>
              </a:rPr>
              <a:t>eficiencia</a:t>
            </a:r>
            <a:r>
              <a:rPr lang="es-MX" sz="1400" dirty="0">
                <a:latin typeface="Arial" pitchFamily="34" charset="0"/>
                <a:cs typeface="Arial" pitchFamily="34" charset="0"/>
              </a:rPr>
              <a:t> de sus colaboradores, motivará hacia el trabajo, aumentará la </a:t>
            </a:r>
            <a:r>
              <a:rPr lang="es-MX" sz="1400" dirty="0">
                <a:latin typeface="Arial" pitchFamily="34" charset="0"/>
                <a:cs typeface="Arial" pitchFamily="34" charset="0"/>
              </a:rPr>
              <a:t>satisfacción laboral</a:t>
            </a:r>
            <a:r>
              <a:rPr lang="es-MX" sz="1400" dirty="0">
                <a:latin typeface="Arial" pitchFamily="34" charset="0"/>
                <a:cs typeface="Arial" pitchFamily="34" charset="0"/>
              </a:rPr>
              <a:t> y se lograra un trabajo de alta calidad y </a:t>
            </a:r>
            <a:r>
              <a:rPr lang="es-MX" sz="1400" dirty="0" smtClean="0">
                <a:latin typeface="Arial" pitchFamily="34" charset="0"/>
                <a:cs typeface="Arial" pitchFamily="34" charset="0"/>
              </a:rPr>
              <a:t>productividad. </a:t>
            </a:r>
          </a:p>
          <a:p>
            <a:pPr fontAlgn="base"/>
            <a:r>
              <a:rPr lang="es-MX" sz="1400" b="1" dirty="0" smtClean="0">
                <a:latin typeface="Arial" pitchFamily="34" charset="0"/>
                <a:cs typeface="Arial" pitchFamily="34" charset="0"/>
              </a:rPr>
              <a:t>CONTROLAR:</a:t>
            </a:r>
            <a:r>
              <a:rPr lang="es-MX" sz="1400" dirty="0">
                <a:latin typeface="Arial" pitchFamily="34" charset="0"/>
                <a:cs typeface="Arial" pitchFamily="34" charset="0"/>
              </a:rPr>
              <a:t> Significa crear </a:t>
            </a:r>
            <a:r>
              <a:rPr lang="es-MX" sz="1400" dirty="0" smtClean="0">
                <a:latin typeface="Arial" pitchFamily="34" charset="0"/>
                <a:cs typeface="Arial" pitchFamily="34" charset="0"/>
              </a:rPr>
              <a:t>conciencia en </a:t>
            </a:r>
            <a:r>
              <a:rPr lang="es-MX" sz="1400" dirty="0">
                <a:latin typeface="Arial" pitchFamily="34" charset="0"/>
                <a:cs typeface="Arial" pitchFamily="34" charset="0"/>
              </a:rPr>
              <a:t>sus colaboradores para que sea cada uno de ellos los propios controladores de su gestión, actuando luego el supervisor como conciliador de todos los objetivos planteados. Supervisar implica controlar. El supervisor debe evaluar constantemente para detectar en que grado los planes se están obteniendo por él o por la </a:t>
            </a:r>
            <a:r>
              <a:rPr lang="es-MX" sz="1400" dirty="0">
                <a:latin typeface="Arial" pitchFamily="34" charset="0"/>
                <a:cs typeface="Arial" pitchFamily="34" charset="0"/>
              </a:rPr>
              <a:t>dirección</a:t>
            </a:r>
            <a:r>
              <a:rPr lang="es-MX" sz="1400" dirty="0">
                <a:latin typeface="Arial" pitchFamily="34" charset="0"/>
                <a:cs typeface="Arial" pitchFamily="34" charset="0"/>
              </a:rPr>
              <a:t> de la empresa.</a:t>
            </a:r>
            <a:r>
              <a:rPr lang="es-MX" sz="1400" dirty="0">
                <a:latin typeface="Arial" pitchFamily="34" charset="0"/>
                <a:cs typeface="Arial" pitchFamily="34" charset="0"/>
              </a:rPr>
              <a:t/>
            </a:r>
            <a:br>
              <a:rPr lang="es-MX" sz="1400" dirty="0">
                <a:latin typeface="Arial" pitchFamily="34" charset="0"/>
                <a:cs typeface="Arial" pitchFamily="34" charset="0"/>
              </a:rPr>
            </a:br>
            <a:r>
              <a:rPr lang="es-MX" sz="1400" dirty="0">
                <a:latin typeface="Arial" pitchFamily="34" charset="0"/>
                <a:cs typeface="Arial" pitchFamily="34" charset="0"/>
              </a:rPr>
              <a:t/>
            </a:r>
            <a:br>
              <a:rPr lang="es-MX" sz="1400" dirty="0">
                <a:latin typeface="Arial" pitchFamily="34" charset="0"/>
                <a:cs typeface="Arial" pitchFamily="34" charset="0"/>
              </a:rPr>
            </a:br>
            <a:endParaRPr lang="es-MX" sz="1400" dirty="0">
              <a:latin typeface="Arial" pitchFamily="34" charset="0"/>
              <a:cs typeface="Arial" pitchFamily="34" charset="0"/>
            </a:endParaRPr>
          </a:p>
        </p:txBody>
      </p:sp>
    </p:spTree>
    <p:extLst>
      <p:ext uri="{BB962C8B-B14F-4D97-AF65-F5344CB8AC3E}">
        <p14:creationId xmlns:p14="http://schemas.microsoft.com/office/powerpoint/2010/main" val="357093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159</TotalTime>
  <Words>101</Words>
  <Application>Microsoft Office PowerPoint</Application>
  <PresentationFormat>Presentación en pantalla (4:3)</PresentationFormat>
  <Paragraphs>15</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Alta costura</vt:lpstr>
      <vt:lpstr>Funciones básicas de supervisión </vt:lpstr>
      <vt:lpstr>¿Que es supervisión?</vt:lpstr>
      <vt:lpstr>Funciones de supervisión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 básicas de supervisión</dc:title>
  <dc:creator>Sony Pc</dc:creator>
  <cp:lastModifiedBy>Sony Pc</cp:lastModifiedBy>
  <cp:revision>8</cp:revision>
  <dcterms:created xsi:type="dcterms:W3CDTF">2015-10-27T21:47:38Z</dcterms:created>
  <dcterms:modified xsi:type="dcterms:W3CDTF">2015-10-28T00:26:42Z</dcterms:modified>
</cp:coreProperties>
</file>